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60" d="100"/>
          <a:sy n="60" d="100"/>
        </p:scale>
        <p:origin x="255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59027-C62F-42C7-9887-C100A3307ABC}" type="datetimeFigureOut">
              <a:rPr lang="en-GB" smtClean="0"/>
              <a:t>01/07/2026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3B656-9F8C-43DF-B7D1-392D772DF8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2613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59027-C62F-42C7-9887-C100A3307ABC}" type="datetimeFigureOut">
              <a:rPr lang="en-GB" smtClean="0"/>
              <a:t>01/07/2026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3B656-9F8C-43DF-B7D1-392D772DF8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4100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59027-C62F-42C7-9887-C100A3307ABC}" type="datetimeFigureOut">
              <a:rPr lang="en-GB" smtClean="0"/>
              <a:t>01/07/2026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3B656-9F8C-43DF-B7D1-392D772DF8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1114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59027-C62F-42C7-9887-C100A3307ABC}" type="datetimeFigureOut">
              <a:rPr lang="en-GB" smtClean="0"/>
              <a:t>01/07/2026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3B656-9F8C-43DF-B7D1-392D772DF8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0834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59027-C62F-42C7-9887-C100A3307ABC}" type="datetimeFigureOut">
              <a:rPr lang="en-GB" smtClean="0"/>
              <a:t>01/07/2026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3B656-9F8C-43DF-B7D1-392D772DF8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3610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59027-C62F-42C7-9887-C100A3307ABC}" type="datetimeFigureOut">
              <a:rPr lang="en-GB" smtClean="0"/>
              <a:t>01/07/2026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3B656-9F8C-43DF-B7D1-392D772DF8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43701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59027-C62F-42C7-9887-C100A3307ABC}" type="datetimeFigureOut">
              <a:rPr lang="en-GB" smtClean="0"/>
              <a:t>01/07/2026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3B656-9F8C-43DF-B7D1-392D772DF8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2617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59027-C62F-42C7-9887-C100A3307ABC}" type="datetimeFigureOut">
              <a:rPr lang="en-GB" smtClean="0"/>
              <a:t>01/07/2026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3B656-9F8C-43DF-B7D1-392D772DF8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9904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59027-C62F-42C7-9887-C100A3307ABC}" type="datetimeFigureOut">
              <a:rPr lang="en-GB" smtClean="0"/>
              <a:t>01/07/2026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3B656-9F8C-43DF-B7D1-392D772DF8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6884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59027-C62F-42C7-9887-C100A3307ABC}" type="datetimeFigureOut">
              <a:rPr lang="en-GB" smtClean="0"/>
              <a:t>01/07/2026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3B656-9F8C-43DF-B7D1-392D772DF8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6212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59027-C62F-42C7-9887-C100A3307ABC}" type="datetimeFigureOut">
              <a:rPr lang="en-GB" smtClean="0"/>
              <a:t>01/07/2026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3B656-9F8C-43DF-B7D1-392D772DF8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6488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759027-C62F-42C7-9887-C100A3307ABC}" type="datetimeFigureOut">
              <a:rPr lang="en-GB" smtClean="0"/>
              <a:t>01/07/2026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C3B656-9F8C-43DF-B7D1-392D772DF8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1521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0" Type="http://schemas.openxmlformats.org/officeDocument/2006/relationships/image" Target="../media/image9.png"/><Relationship Id="rId4" Type="http://schemas.openxmlformats.org/officeDocument/2006/relationships/image" Target="../media/image3.jpe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2,500+ Dandelion Border Stock Illustrations, Royalty-Free Vector Graphics &amp;  Clip Art - iStock">
            <a:extLst>
              <a:ext uri="{FF2B5EF4-FFF2-40B4-BE49-F238E27FC236}">
                <a16:creationId xmlns:a16="http://schemas.microsoft.com/office/drawing/2014/main" id="{0CB937A6-E9EB-4BC4-9890-6E9F15437D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415118"/>
            <a:ext cx="6858000" cy="54908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33E6215-5865-45FC-9FD1-7E16602EAE7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709" b="27081"/>
          <a:stretch/>
        </p:blipFill>
        <p:spPr>
          <a:xfrm>
            <a:off x="0" y="-13842"/>
            <a:ext cx="6855555" cy="48133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B006D0C-BDA7-472E-9C55-016CD3C71F0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6337" b="27282"/>
          <a:stretch/>
        </p:blipFill>
        <p:spPr>
          <a:xfrm>
            <a:off x="2445" y="4415118"/>
            <a:ext cx="6855555" cy="3179619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7CB0F06F-8175-454C-B2CE-AF1DBFE1786D}"/>
              </a:ext>
            </a:extLst>
          </p:cNvPr>
          <p:cNvSpPr txBox="1"/>
          <p:nvPr/>
        </p:nvSpPr>
        <p:spPr>
          <a:xfrm>
            <a:off x="1033464" y="772320"/>
            <a:ext cx="55556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Next year I am going to be in </a:t>
            </a:r>
            <a:r>
              <a:rPr lang="en-GB" u="sng" dirty="0">
                <a:solidFill>
                  <a:srgbClr val="FFC000"/>
                </a:solidFill>
                <a:latin typeface="Comic Sans MS" panose="030F0702030302020204" pitchFamily="66" charset="0"/>
              </a:rPr>
              <a:t>Dandelion</a:t>
            </a:r>
            <a:r>
              <a:rPr lang="en-GB" dirty="0">
                <a:latin typeface="Comic Sans MS" panose="030F0702030302020204" pitchFamily="66" charset="0"/>
              </a:rPr>
              <a:t> class. 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2FBC0B32-0F77-427B-97F1-4A64863E57DA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2054" y="4799458"/>
            <a:ext cx="2328861" cy="1561965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C09F9F84-6097-483D-AFBB-2554E92F6D75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6888" y="4046280"/>
            <a:ext cx="2437245" cy="1578525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75D6A9D2-62DE-4B58-9E4B-4CCEE0531CA2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671" y="7366441"/>
            <a:ext cx="1845945" cy="1244811"/>
          </a:xfrm>
          <a:prstGeom prst="rect">
            <a:avLst/>
          </a:prstGeom>
          <a:noFill/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23445AE1-7DE7-44BE-B812-F9815C96B274}"/>
              </a:ext>
            </a:extLst>
          </p:cNvPr>
          <p:cNvPicPr/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60" b="18820"/>
          <a:stretch/>
        </p:blipFill>
        <p:spPr bwMode="auto">
          <a:xfrm>
            <a:off x="2688506" y="7615896"/>
            <a:ext cx="1579880" cy="156972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BF43607E-8B85-4981-9E79-EB4E12E1B805}"/>
              </a:ext>
            </a:extLst>
          </p:cNvPr>
          <p:cNvPicPr/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8437" y="6461610"/>
            <a:ext cx="2585892" cy="1043652"/>
          </a:xfrm>
          <a:prstGeom prst="rect">
            <a:avLst/>
          </a:prstGeom>
          <a:noFill/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F325A66E-1902-4C84-A10F-07A56B15014A}"/>
              </a:ext>
            </a:extLst>
          </p:cNvPr>
          <p:cNvSpPr txBox="1"/>
          <p:nvPr/>
        </p:nvSpPr>
        <p:spPr>
          <a:xfrm>
            <a:off x="743671" y="4042509"/>
            <a:ext cx="24372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latin typeface="Comic Sans MS" panose="030F0702030302020204" pitchFamily="66" charset="0"/>
              </a:rPr>
              <a:t>Here is a picture of my new classroom.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05F6081-93F5-4C0E-A583-F4E8FE4F6F35}"/>
              </a:ext>
            </a:extLst>
          </p:cNvPr>
          <p:cNvSpPr txBox="1"/>
          <p:nvPr/>
        </p:nvSpPr>
        <p:spPr>
          <a:xfrm>
            <a:off x="1109131" y="1315721"/>
            <a:ext cx="40870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My teachers will be: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25253EC-A579-4CA8-80F9-FE9E935D3A49}"/>
              </a:ext>
            </a:extLst>
          </p:cNvPr>
          <p:cNvSpPr txBox="1"/>
          <p:nvPr/>
        </p:nvSpPr>
        <p:spPr>
          <a:xfrm>
            <a:off x="3270193" y="5701233"/>
            <a:ext cx="33465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latin typeface="Comic Sans MS" panose="030F0702030302020204" pitchFamily="66" charset="0"/>
              </a:rPr>
              <a:t>This is where I will enter the classroom in the morning.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F683651-03D3-4E13-9383-45A2E4AB411A}"/>
              </a:ext>
            </a:extLst>
          </p:cNvPr>
          <p:cNvSpPr txBox="1"/>
          <p:nvPr/>
        </p:nvSpPr>
        <p:spPr>
          <a:xfrm>
            <a:off x="452942" y="6568800"/>
            <a:ext cx="28766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latin typeface="Comic Sans MS" panose="030F0702030302020204" pitchFamily="66" charset="0"/>
              </a:rPr>
              <a:t>This is where I will hang my bag and coat.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A8A54E7-2A75-4825-886C-E909D2B47E07}"/>
              </a:ext>
            </a:extLst>
          </p:cNvPr>
          <p:cNvSpPr txBox="1"/>
          <p:nvPr/>
        </p:nvSpPr>
        <p:spPr>
          <a:xfrm>
            <a:off x="4367276" y="7987331"/>
            <a:ext cx="16578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latin typeface="Comic Sans MS" panose="030F0702030302020204" pitchFamily="66" charset="0"/>
              </a:rPr>
              <a:t>Here are the toilets.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9E269CA-7A97-4A5D-B1DB-C738C25C9E00}"/>
              </a:ext>
            </a:extLst>
          </p:cNvPr>
          <p:cNvSpPr txBox="1"/>
          <p:nvPr/>
        </p:nvSpPr>
        <p:spPr>
          <a:xfrm>
            <a:off x="509707" y="3663232"/>
            <a:ext cx="40870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00B0F0"/>
                </a:solidFill>
                <a:latin typeface="Comic Sans MS" panose="030F0702030302020204" pitchFamily="66" charset="0"/>
              </a:rPr>
              <a:t>Mrs Goldsmith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BED044C-305F-41BE-946B-B630D26A54E3}"/>
              </a:ext>
            </a:extLst>
          </p:cNvPr>
          <p:cNvSpPr txBox="1"/>
          <p:nvPr/>
        </p:nvSpPr>
        <p:spPr>
          <a:xfrm>
            <a:off x="2433360" y="3676981"/>
            <a:ext cx="40870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00B0F0"/>
                </a:solidFill>
                <a:latin typeface="Comic Sans MS" panose="030F0702030302020204" pitchFamily="66" charset="0"/>
              </a:rPr>
              <a:t>Mrs McGeown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AFF963E-6438-466E-9B3B-F624DE3D9B5D}"/>
              </a:ext>
            </a:extLst>
          </p:cNvPr>
          <p:cNvSpPr txBox="1"/>
          <p:nvPr/>
        </p:nvSpPr>
        <p:spPr>
          <a:xfrm>
            <a:off x="4606845" y="3676718"/>
            <a:ext cx="40870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00B050"/>
                </a:solidFill>
                <a:latin typeface="Comic Sans MS" panose="030F0702030302020204" pitchFamily="66" charset="0"/>
              </a:rPr>
              <a:t>Mrs Edwards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3F7A62D-9402-4762-82DC-2A4681794B2C}"/>
              </a:ext>
            </a:extLst>
          </p:cNvPr>
          <p:cNvSpPr txBox="1"/>
          <p:nvPr/>
        </p:nvSpPr>
        <p:spPr>
          <a:xfrm>
            <a:off x="4070784" y="1288134"/>
            <a:ext cx="40870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Also helping me is: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055A591-B7CD-49BB-9362-73E4DD81786F}"/>
              </a:ext>
            </a:extLst>
          </p:cNvPr>
          <p:cNvPicPr>
            <a:picLocks noChangeAspect="1"/>
          </p:cNvPicPr>
          <p:nvPr/>
        </p:nvPicPr>
        <p:blipFill rotWithShape="1">
          <a:blip r:embed="rId9"/>
          <a:srcRect b="22251"/>
          <a:stretch/>
        </p:blipFill>
        <p:spPr>
          <a:xfrm>
            <a:off x="4418307" y="1723267"/>
            <a:ext cx="1723530" cy="1868821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2B663816-C809-4562-BFA9-A68EF2B1426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82811" y="1698171"/>
            <a:ext cx="1613099" cy="191998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00E8B16-8E26-47E9-AB31-7D19DA4E394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392849" y="1685316"/>
            <a:ext cx="1576132" cy="1932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97762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511</TotalTime>
  <Words>64</Words>
  <Application>Microsoft Office PowerPoint</Application>
  <PresentationFormat>A4 Paper (210x297 mm)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Comic Sans MS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Beth Goldsmith</dc:creator>
  <cp:lastModifiedBy>Beth Goldsmith</cp:lastModifiedBy>
  <cp:revision>8</cp:revision>
  <dcterms:created xsi:type="dcterms:W3CDTF">2026-06-30T08:08:46Z</dcterms:created>
  <dcterms:modified xsi:type="dcterms:W3CDTF">2026-07-01T20:10:13Z</dcterms:modified>
</cp:coreProperties>
</file>