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25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78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88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00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722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21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14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648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41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196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68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B6AA5-8BBD-40ED-8E12-AA4D2A231E0B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904F1-F60E-4A51-955E-FC9D846A3C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3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30" y="190123"/>
            <a:ext cx="11479794" cy="6556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485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553" y="109339"/>
            <a:ext cx="11777967" cy="667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006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Skelley</dc:creator>
  <cp:lastModifiedBy>Sophie Skelley</cp:lastModifiedBy>
  <cp:revision>1</cp:revision>
  <dcterms:created xsi:type="dcterms:W3CDTF">2026-03-07T00:04:44Z</dcterms:created>
  <dcterms:modified xsi:type="dcterms:W3CDTF">2026-03-07T00:04:59Z</dcterms:modified>
</cp:coreProperties>
</file>