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47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79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42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8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51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96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13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4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23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7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672BE-322A-41CD-819A-A562A4A1162F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42A76-7687-433E-9392-93CD2DF86F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11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83" y="111865"/>
            <a:ext cx="11715184" cy="674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1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81" y="112211"/>
            <a:ext cx="11597370" cy="663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65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Skelley</dc:creator>
  <cp:lastModifiedBy>Sophie Skelley</cp:lastModifiedBy>
  <cp:revision>1</cp:revision>
  <dcterms:created xsi:type="dcterms:W3CDTF">2026-03-07T00:03:01Z</dcterms:created>
  <dcterms:modified xsi:type="dcterms:W3CDTF">2026-03-07T00:03:14Z</dcterms:modified>
</cp:coreProperties>
</file>