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61" r:id="rId5"/>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CC0C"/>
    <a:srgbClr val="EFE523"/>
    <a:srgbClr val="F2C020"/>
    <a:srgbClr val="EBE600"/>
    <a:srgbClr val="A52F6A"/>
    <a:srgbClr val="F3F305"/>
    <a:srgbClr val="E8FDA3"/>
    <a:srgbClr val="CCFF33"/>
    <a:srgbClr val="339966"/>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16DA210-FB5B-4158-B5E0-FEB733F419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35" autoAdjust="0"/>
  </p:normalViewPr>
  <p:slideViewPr>
    <p:cSldViewPr snapToGrid="0" showGuides="1">
      <p:cViewPr varScale="1">
        <p:scale>
          <a:sx n="114" d="100"/>
          <a:sy n="114" d="100"/>
        </p:scale>
        <p:origin x="474" y="114"/>
      </p:cViewPr>
      <p:guideLst>
        <p:guide orient="horz" pos="2160"/>
        <p:guide pos="3840"/>
      </p:guideLst>
    </p:cSldViewPr>
  </p:slideViewPr>
  <p:notesTextViewPr>
    <p:cViewPr>
      <p:scale>
        <a:sx n="1" d="1"/>
        <a:sy n="1" d="1"/>
      </p:scale>
      <p:origin x="0" y="0"/>
    </p:cViewPr>
  </p:notesTextViewPr>
  <p:notesViewPr>
    <p:cSldViewPr snapToGrid="0">
      <p:cViewPr varScale="1">
        <p:scale>
          <a:sx n="96" d="100"/>
          <a:sy n="96" d="100"/>
        </p:scale>
        <p:origin x="364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6946843-D728-40C3-A235-5106A1741A9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1"/>
          </a:p>
        </p:txBody>
      </p:sp>
      <p:sp>
        <p:nvSpPr>
          <p:cNvPr id="3" name="Date Placeholder 2">
            <a:extLst>
              <a:ext uri="{FF2B5EF4-FFF2-40B4-BE49-F238E27FC236}">
                <a16:creationId xmlns:a16="http://schemas.microsoft.com/office/drawing/2014/main" id="{CFFA6704-C5B9-427A-B786-BF9D9A6F1B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7000810-46A0-4D1C-B9D9-C114C575E055}" type="datetime1">
              <a:rPr lang="en-GB" noProof="1" dirty="0" smtClean="0"/>
              <a:t>29/11/2024</a:t>
            </a:fld>
            <a:endParaRPr lang="en-GB" noProof="1"/>
          </a:p>
        </p:txBody>
      </p:sp>
      <p:sp>
        <p:nvSpPr>
          <p:cNvPr id="4" name="Footer Placeholder 3">
            <a:extLst>
              <a:ext uri="{FF2B5EF4-FFF2-40B4-BE49-F238E27FC236}">
                <a16:creationId xmlns:a16="http://schemas.microsoft.com/office/drawing/2014/main" id="{625E4186-AC94-42CF-A09B-E291117BAB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1"/>
          </a:p>
        </p:txBody>
      </p:sp>
      <p:sp>
        <p:nvSpPr>
          <p:cNvPr id="5" name="Slide Number Placeholder 4">
            <a:extLst>
              <a:ext uri="{FF2B5EF4-FFF2-40B4-BE49-F238E27FC236}">
                <a16:creationId xmlns:a16="http://schemas.microsoft.com/office/drawing/2014/main" id="{5DBE12EB-D4BD-49CA-9FC4-5C9A4F4F7E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5371C06-22B2-4805-8A74-E63609FE61CE}" type="slidenum">
              <a:rPr lang="en-GB" noProof="1" dirty="0" smtClean="0"/>
              <a:t>‹#›</a:t>
            </a:fld>
            <a:endParaRPr lang="en-GB" noProof="1"/>
          </a:p>
        </p:txBody>
      </p:sp>
    </p:spTree>
    <p:extLst>
      <p:ext uri="{BB962C8B-B14F-4D97-AF65-F5344CB8AC3E}">
        <p14:creationId xmlns:p14="http://schemas.microsoft.com/office/powerpoint/2010/main" val="2596658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1"/>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2627EFA-81CA-4EC9-93AC-F9F36BB45D64}" type="datetime1">
              <a:rPr lang="en-GB" noProof="1" dirty="0" smtClean="0"/>
              <a:t>29/11/2024</a:t>
            </a:fld>
            <a:endParaRPr lang="en-GB" noProof="1"/>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1"/>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1"/>
              <a:t>Edit Master text styles</a:t>
            </a:r>
          </a:p>
          <a:p>
            <a:pPr lvl="1" rtl="0"/>
            <a:r>
              <a:rPr lang="en-GB" noProof="1"/>
              <a:t>Second level</a:t>
            </a:r>
          </a:p>
          <a:p>
            <a:pPr lvl="2" rtl="0"/>
            <a:r>
              <a:rPr lang="en-GB" noProof="1"/>
              <a:t>Third level</a:t>
            </a:r>
          </a:p>
          <a:p>
            <a:pPr lvl="3" rtl="0"/>
            <a:r>
              <a:rPr lang="en-GB" noProof="1"/>
              <a:t>Quarter level</a:t>
            </a:r>
          </a:p>
          <a:p>
            <a:pPr lvl="4" rtl="0"/>
            <a:r>
              <a:rPr lang="en-GB" noProof="1"/>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1"/>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A14970C-3301-4DD8-87C8-448E3F893981}" type="slidenum">
              <a:rPr lang="en-GB" noProof="1" dirty="0" smtClean="0"/>
              <a:t>‹#›</a:t>
            </a:fld>
            <a:endParaRPr lang="en-GB" noProof="1"/>
          </a:p>
        </p:txBody>
      </p:sp>
    </p:spTree>
    <p:extLst>
      <p:ext uri="{BB962C8B-B14F-4D97-AF65-F5344CB8AC3E}">
        <p14:creationId xmlns:p14="http://schemas.microsoft.com/office/powerpoint/2010/main" val="33728392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69A71A3-950D-4899-B79B-35F2758BD331}"/>
              </a:ext>
            </a:extLst>
          </p:cNvPr>
          <p:cNvGrpSpPr/>
          <p:nvPr userDrawn="1"/>
        </p:nvGrpSpPr>
        <p:grpSpPr>
          <a:xfrm>
            <a:off x="0" y="1207336"/>
            <a:ext cx="12192000" cy="4467863"/>
            <a:chOff x="0" y="1207336"/>
            <a:chExt cx="12192000" cy="4467863"/>
          </a:xfrm>
        </p:grpSpPr>
        <p:sp>
          <p:nvSpPr>
            <p:cNvPr id="33" name="Flowchart: Delay 24">
              <a:extLst>
                <a:ext uri="{FF2B5EF4-FFF2-40B4-BE49-F238E27FC236}">
                  <a16:creationId xmlns:a16="http://schemas.microsoft.com/office/drawing/2014/main" id="{928187B2-0394-40AE-9F9C-6682AC71596C}"/>
                </a:ext>
              </a:extLst>
            </p:cNvPr>
            <p:cNvSpPr/>
            <p:nvPr userDrawn="1"/>
          </p:nvSpPr>
          <p:spPr>
            <a:xfrm flipH="1">
              <a:off x="2613003" y="3441616"/>
              <a:ext cx="1849273" cy="2052000"/>
            </a:xfrm>
            <a:custGeom>
              <a:avLst/>
              <a:gdLst>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 name="connsiteX5" fmla="*/ 0 w 2066400"/>
                <a:gd name="connsiteY5" fmla="*/ 0 h 2422800"/>
                <a:gd name="connsiteX0" fmla="*/ 7185 w 2073585"/>
                <a:gd name="connsiteY0" fmla="*/ 0 h 2422800"/>
                <a:gd name="connsiteX1" fmla="*/ 1040385 w 2073585"/>
                <a:gd name="connsiteY1" fmla="*/ 0 h 2422800"/>
                <a:gd name="connsiteX2" fmla="*/ 2073585 w 2073585"/>
                <a:gd name="connsiteY2" fmla="*/ 1211400 h 2422800"/>
                <a:gd name="connsiteX3" fmla="*/ 1040385 w 2073585"/>
                <a:gd name="connsiteY3" fmla="*/ 2422800 h 2422800"/>
                <a:gd name="connsiteX4" fmla="*/ 7185 w 2073585"/>
                <a:gd name="connsiteY4" fmla="*/ 2422800 h 2422800"/>
                <a:gd name="connsiteX5" fmla="*/ 0 w 2073585"/>
                <a:gd name="connsiteY5" fmla="*/ 1045208 h 2422800"/>
                <a:gd name="connsiteX6" fmla="*/ 7185 w 2073585"/>
                <a:gd name="connsiteY6" fmla="*/ 0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6" fmla="*/ 91440 w 2073585"/>
                <a:gd name="connsiteY6" fmla="*/ 1136648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400" h="2422800">
                  <a:moveTo>
                    <a:pt x="0" y="0"/>
                  </a:moveTo>
                  <a:lnTo>
                    <a:pt x="1033200" y="0"/>
                  </a:lnTo>
                  <a:cubicBezTo>
                    <a:pt x="1603821" y="0"/>
                    <a:pt x="2066400" y="542362"/>
                    <a:pt x="2066400" y="1211400"/>
                  </a:cubicBezTo>
                  <a:cubicBezTo>
                    <a:pt x="2066400" y="1880438"/>
                    <a:pt x="1603821" y="2422800"/>
                    <a:pt x="1033200" y="2422800"/>
                  </a:cubicBezTo>
                  <a:lnTo>
                    <a:pt x="0" y="2422800"/>
                  </a:lnTo>
                </a:path>
              </a:pathLst>
            </a:custGeom>
            <a:noFill/>
            <a:ln w="3556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1"/>
            </a:p>
          </p:txBody>
        </p:sp>
        <p:sp>
          <p:nvSpPr>
            <p:cNvPr id="25" name="Flowchart: Delay 24">
              <a:extLst>
                <a:ext uri="{FF2B5EF4-FFF2-40B4-BE49-F238E27FC236}">
                  <a16:creationId xmlns:a16="http://schemas.microsoft.com/office/drawing/2014/main" id="{355D9AC9-E7B7-459E-925B-0047C675B750}"/>
                </a:ext>
              </a:extLst>
            </p:cNvPr>
            <p:cNvSpPr/>
            <p:nvPr userDrawn="1"/>
          </p:nvSpPr>
          <p:spPr>
            <a:xfrm>
              <a:off x="9491472" y="1379494"/>
              <a:ext cx="1849273" cy="2052000"/>
            </a:xfrm>
            <a:custGeom>
              <a:avLst/>
              <a:gdLst>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 name="connsiteX5" fmla="*/ 0 w 2066400"/>
                <a:gd name="connsiteY5" fmla="*/ 0 h 2422800"/>
                <a:gd name="connsiteX0" fmla="*/ 7185 w 2073585"/>
                <a:gd name="connsiteY0" fmla="*/ 0 h 2422800"/>
                <a:gd name="connsiteX1" fmla="*/ 1040385 w 2073585"/>
                <a:gd name="connsiteY1" fmla="*/ 0 h 2422800"/>
                <a:gd name="connsiteX2" fmla="*/ 2073585 w 2073585"/>
                <a:gd name="connsiteY2" fmla="*/ 1211400 h 2422800"/>
                <a:gd name="connsiteX3" fmla="*/ 1040385 w 2073585"/>
                <a:gd name="connsiteY3" fmla="*/ 2422800 h 2422800"/>
                <a:gd name="connsiteX4" fmla="*/ 7185 w 2073585"/>
                <a:gd name="connsiteY4" fmla="*/ 2422800 h 2422800"/>
                <a:gd name="connsiteX5" fmla="*/ 0 w 2073585"/>
                <a:gd name="connsiteY5" fmla="*/ 1045208 h 2422800"/>
                <a:gd name="connsiteX6" fmla="*/ 7185 w 2073585"/>
                <a:gd name="connsiteY6" fmla="*/ 0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6" fmla="*/ 91440 w 2073585"/>
                <a:gd name="connsiteY6" fmla="*/ 1136648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400" h="2422800">
                  <a:moveTo>
                    <a:pt x="0" y="0"/>
                  </a:moveTo>
                  <a:lnTo>
                    <a:pt x="1033200" y="0"/>
                  </a:lnTo>
                  <a:cubicBezTo>
                    <a:pt x="1603821" y="0"/>
                    <a:pt x="2066400" y="542362"/>
                    <a:pt x="2066400" y="1211400"/>
                  </a:cubicBezTo>
                  <a:cubicBezTo>
                    <a:pt x="2066400" y="1880438"/>
                    <a:pt x="1603821" y="2422800"/>
                    <a:pt x="1033200" y="2422800"/>
                  </a:cubicBezTo>
                  <a:lnTo>
                    <a:pt x="0" y="2422800"/>
                  </a:lnTo>
                </a:path>
              </a:pathLst>
            </a:custGeom>
            <a:noFill/>
            <a:ln w="355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1"/>
            </a:p>
          </p:txBody>
        </p:sp>
        <p:sp>
          <p:nvSpPr>
            <p:cNvPr id="15" name="Rectangle 14">
              <a:extLst>
                <a:ext uri="{FF2B5EF4-FFF2-40B4-BE49-F238E27FC236}">
                  <a16:creationId xmlns:a16="http://schemas.microsoft.com/office/drawing/2014/main" id="{5302FB5C-BDE1-4891-8E91-CB3F868629BB}"/>
                </a:ext>
              </a:extLst>
            </p:cNvPr>
            <p:cNvSpPr/>
            <p:nvPr userDrawn="1"/>
          </p:nvSpPr>
          <p:spPr>
            <a:xfrm>
              <a:off x="4416552" y="1207336"/>
              <a:ext cx="5074920" cy="356616"/>
            </a:xfrm>
            <a:prstGeom prst="rect">
              <a:avLst/>
            </a:prstGeom>
            <a:gradFill flip="none" rotWithShape="1">
              <a:gsLst>
                <a:gs pos="0">
                  <a:srgbClr val="BAC82F"/>
                </a:gs>
                <a:gs pos="100000">
                  <a:srgbClr val="0C6D8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1"/>
            </a:p>
          </p:txBody>
        </p:sp>
        <p:sp>
          <p:nvSpPr>
            <p:cNvPr id="11" name="Rectangle 10">
              <a:extLst>
                <a:ext uri="{FF2B5EF4-FFF2-40B4-BE49-F238E27FC236}">
                  <a16:creationId xmlns:a16="http://schemas.microsoft.com/office/drawing/2014/main" id="{D09DE4F0-7E7E-4423-A407-CD6485ACBB4F}"/>
                </a:ext>
              </a:extLst>
            </p:cNvPr>
            <p:cNvSpPr/>
            <p:nvPr userDrawn="1"/>
          </p:nvSpPr>
          <p:spPr>
            <a:xfrm>
              <a:off x="0" y="1207336"/>
              <a:ext cx="4416552" cy="356616"/>
            </a:xfrm>
            <a:prstGeom prst="rect">
              <a:avLst/>
            </a:prstGeom>
            <a:gradFill flip="none" rotWithShape="1">
              <a:gsLst>
                <a:gs pos="0">
                  <a:srgbClr val="F2C020"/>
                </a:gs>
                <a:gs pos="100000">
                  <a:srgbClr val="BAC82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1"/>
            </a:p>
          </p:txBody>
        </p:sp>
        <p:sp>
          <p:nvSpPr>
            <p:cNvPr id="28" name="Rectangle 27">
              <a:extLst>
                <a:ext uri="{FF2B5EF4-FFF2-40B4-BE49-F238E27FC236}">
                  <a16:creationId xmlns:a16="http://schemas.microsoft.com/office/drawing/2014/main" id="{4ED74833-8EE3-4FA9-B6D2-03710E410482}"/>
                </a:ext>
              </a:extLst>
            </p:cNvPr>
            <p:cNvSpPr/>
            <p:nvPr userDrawn="1"/>
          </p:nvSpPr>
          <p:spPr>
            <a:xfrm>
              <a:off x="4416552" y="3269385"/>
              <a:ext cx="5074920" cy="356616"/>
            </a:xfrm>
            <a:prstGeom prst="rect">
              <a:avLst/>
            </a:prstGeom>
            <a:gradFill flip="none" rotWithShape="1">
              <a:gsLst>
                <a:gs pos="0">
                  <a:schemeClr val="tx2"/>
                </a:gs>
                <a:gs pos="100000">
                  <a:schemeClr val="tx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1"/>
            </a:p>
          </p:txBody>
        </p:sp>
        <p:sp>
          <p:nvSpPr>
            <p:cNvPr id="37" name="Rectangle 36">
              <a:extLst>
                <a:ext uri="{FF2B5EF4-FFF2-40B4-BE49-F238E27FC236}">
                  <a16:creationId xmlns:a16="http://schemas.microsoft.com/office/drawing/2014/main" id="{94005B59-B78D-469E-BAA4-E7B2A61E103D}"/>
                </a:ext>
              </a:extLst>
            </p:cNvPr>
            <p:cNvSpPr/>
            <p:nvPr userDrawn="1"/>
          </p:nvSpPr>
          <p:spPr>
            <a:xfrm>
              <a:off x="4414968" y="5318583"/>
              <a:ext cx="5074920" cy="356616"/>
            </a:xfrm>
            <a:prstGeom prst="rect">
              <a:avLst/>
            </a:prstGeom>
            <a:gradFill flip="none" rotWithShape="1">
              <a:gsLst>
                <a:gs pos="0">
                  <a:schemeClr val="tx2"/>
                </a:gs>
                <a:gs pos="52000">
                  <a:schemeClr val="accent3"/>
                </a:gs>
                <a:gs pos="100000">
                  <a:srgbClr val="F2C02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1"/>
            </a:p>
          </p:txBody>
        </p:sp>
        <p:sp>
          <p:nvSpPr>
            <p:cNvPr id="64" name="Rectangle 63">
              <a:extLst>
                <a:ext uri="{FF2B5EF4-FFF2-40B4-BE49-F238E27FC236}">
                  <a16:creationId xmlns:a16="http://schemas.microsoft.com/office/drawing/2014/main" id="{40BE4BEF-834D-4D0F-8E96-F1F8E6600C46}"/>
                </a:ext>
              </a:extLst>
            </p:cNvPr>
            <p:cNvSpPr/>
            <p:nvPr userDrawn="1"/>
          </p:nvSpPr>
          <p:spPr>
            <a:xfrm>
              <a:off x="9448800" y="5317275"/>
              <a:ext cx="2743200" cy="356616"/>
            </a:xfrm>
            <a:prstGeom prst="rect">
              <a:avLst/>
            </a:prstGeom>
            <a:gradFill flip="none" rotWithShape="1">
              <a:gsLst>
                <a:gs pos="0">
                  <a:schemeClr val="accent5"/>
                </a:gs>
                <a:gs pos="100000">
                  <a:srgbClr val="F2C02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1"/>
            </a:p>
          </p:txBody>
        </p:sp>
      </p:grpSp>
      <p:sp>
        <p:nvSpPr>
          <p:cNvPr id="2" name="Title 1">
            <a:extLst>
              <a:ext uri="{FF2B5EF4-FFF2-40B4-BE49-F238E27FC236}">
                <a16:creationId xmlns:a16="http://schemas.microsoft.com/office/drawing/2014/main" id="{1A4D6C00-E83E-4187-903F-A0A515BA93F6}"/>
              </a:ext>
            </a:extLst>
          </p:cNvPr>
          <p:cNvSpPr>
            <a:spLocks noGrp="1"/>
          </p:cNvSpPr>
          <p:nvPr>
            <p:ph type="title" hasCustomPrompt="1"/>
          </p:nvPr>
        </p:nvSpPr>
        <p:spPr>
          <a:xfrm>
            <a:off x="462638" y="2079876"/>
            <a:ext cx="3052087" cy="1475598"/>
          </a:xfrm>
        </p:spPr>
        <p:txBody>
          <a:bodyPr lIns="0" tIns="0" rIns="0" bIns="0" rtlCol="0"/>
          <a:lstStyle>
            <a:lvl1pPr>
              <a:defRPr/>
            </a:lvl1pPr>
          </a:lstStyle>
          <a:p>
            <a:pPr rtl="0"/>
            <a:r>
              <a:rPr lang="en-GB" noProof="1"/>
              <a:t>CLICK TO EDIT</a:t>
            </a:r>
            <a:br>
              <a:rPr lang="en-GB" noProof="1"/>
            </a:br>
            <a:r>
              <a:rPr lang="en-GB" noProof="1"/>
              <a:t>MASTER TITLE</a:t>
            </a:r>
            <a:br>
              <a:rPr lang="en-GB" noProof="1"/>
            </a:br>
            <a:r>
              <a:rPr lang="en-GB" noProof="1"/>
              <a:t>STYLE</a:t>
            </a:r>
          </a:p>
        </p:txBody>
      </p:sp>
      <p:sp>
        <p:nvSpPr>
          <p:cNvPr id="8" name="Text Placeholder 7">
            <a:extLst>
              <a:ext uri="{FF2B5EF4-FFF2-40B4-BE49-F238E27FC236}">
                <a16:creationId xmlns:a16="http://schemas.microsoft.com/office/drawing/2014/main" id="{00F0DE95-4ED7-482F-BB4E-C1238B352DAD}"/>
              </a:ext>
            </a:extLst>
          </p:cNvPr>
          <p:cNvSpPr>
            <a:spLocks noGrp="1"/>
          </p:cNvSpPr>
          <p:nvPr>
            <p:ph type="body" sz="quarter" idx="13" hasCustomPrompt="1"/>
          </p:nvPr>
        </p:nvSpPr>
        <p:spPr>
          <a:xfrm>
            <a:off x="461963" y="3587769"/>
            <a:ext cx="1726129" cy="291597"/>
          </a:xfrm>
        </p:spPr>
        <p:txBody>
          <a:bodyPr lIns="0" tIns="0" rIns="0" bIns="0" rtlCol="0">
            <a:normAutofit/>
          </a:bodyPr>
          <a:lstStyle>
            <a:lvl1pPr marL="0" indent="0">
              <a:buNone/>
              <a:defRPr sz="2000" b="1" i="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20XX-20XX</a:t>
            </a:r>
          </a:p>
        </p:txBody>
      </p:sp>
      <p:sp>
        <p:nvSpPr>
          <p:cNvPr id="9" name="Text Placeholder 7">
            <a:extLst>
              <a:ext uri="{FF2B5EF4-FFF2-40B4-BE49-F238E27FC236}">
                <a16:creationId xmlns:a16="http://schemas.microsoft.com/office/drawing/2014/main" id="{1F135EA3-D982-467F-B90A-B791DFDDA877}"/>
              </a:ext>
            </a:extLst>
          </p:cNvPr>
          <p:cNvSpPr>
            <a:spLocks noGrp="1"/>
          </p:cNvSpPr>
          <p:nvPr>
            <p:ph type="body" sz="quarter" idx="14" hasCustomPrompt="1"/>
          </p:nvPr>
        </p:nvSpPr>
        <p:spPr>
          <a:xfrm>
            <a:off x="461963" y="3927199"/>
            <a:ext cx="1726129" cy="378571"/>
          </a:xfrm>
        </p:spPr>
        <p:txBody>
          <a:bodyPr lIns="0" tIns="0" rIns="0" bIns="0" rtlCol="0">
            <a:normAutofit/>
          </a:bodyPr>
          <a:lstStyle>
            <a:lvl1pPr marL="0" indent="0">
              <a:buNone/>
              <a:defRPr sz="2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3 Years Plan</a:t>
            </a:r>
          </a:p>
        </p:txBody>
      </p:sp>
      <p:sp>
        <p:nvSpPr>
          <p:cNvPr id="106" name="Picture Placeholder 104">
            <a:extLst>
              <a:ext uri="{FF2B5EF4-FFF2-40B4-BE49-F238E27FC236}">
                <a16:creationId xmlns:a16="http://schemas.microsoft.com/office/drawing/2014/main" id="{4580320F-7723-4672-AB19-22C87ECD53D3}"/>
              </a:ext>
            </a:extLst>
          </p:cNvPr>
          <p:cNvSpPr>
            <a:spLocks noGrp="1"/>
          </p:cNvSpPr>
          <p:nvPr>
            <p:ph type="pic" sz="quarter" idx="56"/>
          </p:nvPr>
        </p:nvSpPr>
        <p:spPr>
          <a:xfrm>
            <a:off x="461963" y="5725379"/>
            <a:ext cx="950912" cy="685800"/>
          </a:xfrm>
          <a:ln w="3556">
            <a:solidFill>
              <a:srgbClr val="454D55"/>
            </a:solidFill>
          </a:ln>
        </p:spPr>
        <p:txBody>
          <a:bodyPr rtlCol="0" anchor="ctr" anchorCtr="0">
            <a:noAutofit/>
          </a:bodyPr>
          <a:lstStyle>
            <a:lvl1pPr marL="0" indent="0" algn="ctr">
              <a:buNone/>
              <a:defRPr sz="1200"/>
            </a:lvl1pPr>
          </a:lstStyle>
          <a:p>
            <a:pPr rtl="0"/>
            <a:r>
              <a:rPr lang="en-US" noProof="1"/>
              <a:t>Click icon to add picture</a:t>
            </a:r>
            <a:endParaRPr lang="en-GB" noProof="1"/>
          </a:p>
        </p:txBody>
      </p:sp>
      <p:sp>
        <p:nvSpPr>
          <p:cNvPr id="108" name="Text Placeholder 42">
            <a:extLst>
              <a:ext uri="{FF2B5EF4-FFF2-40B4-BE49-F238E27FC236}">
                <a16:creationId xmlns:a16="http://schemas.microsoft.com/office/drawing/2014/main" id="{F6CA33C8-1786-4D07-8C52-AE1469894B67}"/>
              </a:ext>
            </a:extLst>
          </p:cNvPr>
          <p:cNvSpPr>
            <a:spLocks noGrp="1"/>
          </p:cNvSpPr>
          <p:nvPr>
            <p:ph type="body" sz="quarter" idx="57" hasCustomPrompt="1"/>
          </p:nvPr>
        </p:nvSpPr>
        <p:spPr>
          <a:xfrm>
            <a:off x="2565129" y="863644"/>
            <a:ext cx="1044000" cy="1044000"/>
          </a:xfrm>
          <a:prstGeom prst="ellipse">
            <a:avLst/>
          </a:prstGeom>
          <a:solidFill>
            <a:srgbClr val="BAC82F"/>
          </a:solidFill>
          <a:ln w="72390">
            <a:solidFill>
              <a:schemeClr val="bg1"/>
            </a:solidFill>
          </a:ln>
        </p:spPr>
        <p:txBody>
          <a:bodyPr lIns="0" tIns="0" rIns="0" bIns="0" rtlCol="0" anchor="ctr" anchorCtr="0">
            <a:normAutofit/>
          </a:bodyPr>
          <a:lstStyle>
            <a:lvl1pPr marL="0" indent="0" algn="ctr">
              <a:buNone/>
              <a:defRPr lang="ru-RU" sz="2200" kern="1200" dirty="0">
                <a:solidFill>
                  <a:srgbClr val="454D55"/>
                </a:solidFill>
                <a:latin typeface="+mj-lt"/>
                <a:ea typeface="+mn-ea"/>
                <a:cs typeface="+mn-cs"/>
              </a:defRPr>
            </a:lvl1pPr>
          </a:lstStyle>
          <a:p>
            <a:pPr lvl="0" rtl="0"/>
            <a:r>
              <a:rPr lang="en-GB" noProof="1"/>
              <a:t>20XX</a:t>
            </a:r>
          </a:p>
        </p:txBody>
      </p:sp>
      <p:sp>
        <p:nvSpPr>
          <p:cNvPr id="44" name="Text Placeholder 42">
            <a:extLst>
              <a:ext uri="{FF2B5EF4-FFF2-40B4-BE49-F238E27FC236}">
                <a16:creationId xmlns:a16="http://schemas.microsoft.com/office/drawing/2014/main" id="{62E3BBD0-72BD-45D7-BE15-8B93AFB86258}"/>
              </a:ext>
            </a:extLst>
          </p:cNvPr>
          <p:cNvSpPr>
            <a:spLocks noGrp="1"/>
          </p:cNvSpPr>
          <p:nvPr>
            <p:ph type="body" sz="quarter" idx="15" hasCustomPrompt="1"/>
          </p:nvPr>
        </p:nvSpPr>
        <p:spPr>
          <a:xfrm>
            <a:off x="4414968" y="843980"/>
            <a:ext cx="1044000" cy="1044000"/>
          </a:xfrm>
          <a:prstGeom prst="ellipse">
            <a:avLst/>
          </a:prstGeom>
          <a:solidFill>
            <a:schemeClr val="bg1"/>
          </a:solidFill>
          <a:ln w="72390">
            <a:solidFill>
              <a:srgbClr val="BAC82F"/>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Q1</a:t>
            </a:r>
          </a:p>
        </p:txBody>
      </p:sp>
      <p:sp>
        <p:nvSpPr>
          <p:cNvPr id="80" name="Text Placeholder 7">
            <a:extLst>
              <a:ext uri="{FF2B5EF4-FFF2-40B4-BE49-F238E27FC236}">
                <a16:creationId xmlns:a16="http://schemas.microsoft.com/office/drawing/2014/main" id="{C695E72E-773D-407A-AFA4-EF90ADF9D131}"/>
              </a:ext>
            </a:extLst>
          </p:cNvPr>
          <p:cNvSpPr>
            <a:spLocks noGrp="1"/>
          </p:cNvSpPr>
          <p:nvPr>
            <p:ph type="body" sz="quarter" idx="32" hasCustomPrompt="1"/>
          </p:nvPr>
        </p:nvSpPr>
        <p:spPr>
          <a:xfrm>
            <a:off x="4078435" y="436306"/>
            <a:ext cx="1726129" cy="204276"/>
          </a:xfrm>
        </p:spPr>
        <p:txBody>
          <a:bodyPr lIns="0" tIns="0" rIns="0" bIns="0" rtlCol="0">
            <a:normAutofit/>
          </a:bodyPr>
          <a:lstStyle>
            <a:lvl1pPr marL="0" indent="0" algn="ctr">
              <a:buNone/>
              <a:defRPr sz="1500" b="0" i="0">
                <a:solidFill>
                  <a:srgbClr val="BAC82F"/>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81" name="Text Placeholder 7">
            <a:extLst>
              <a:ext uri="{FF2B5EF4-FFF2-40B4-BE49-F238E27FC236}">
                <a16:creationId xmlns:a16="http://schemas.microsoft.com/office/drawing/2014/main" id="{7463FB1C-AFEB-4EAE-B84D-A1613AF5BA7C}"/>
              </a:ext>
            </a:extLst>
          </p:cNvPr>
          <p:cNvSpPr>
            <a:spLocks noGrp="1"/>
          </p:cNvSpPr>
          <p:nvPr>
            <p:ph type="body" sz="quarter" idx="33" hasCustomPrompt="1"/>
          </p:nvPr>
        </p:nvSpPr>
        <p:spPr>
          <a:xfrm>
            <a:off x="4078434" y="618756"/>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50" name="Text Placeholder 42">
            <a:extLst>
              <a:ext uri="{FF2B5EF4-FFF2-40B4-BE49-F238E27FC236}">
                <a16:creationId xmlns:a16="http://schemas.microsoft.com/office/drawing/2014/main" id="{12DFAD2F-3ED1-46BF-B662-2E96A42C48E7}"/>
              </a:ext>
            </a:extLst>
          </p:cNvPr>
          <p:cNvSpPr>
            <a:spLocks noGrp="1"/>
          </p:cNvSpPr>
          <p:nvPr>
            <p:ph type="body" sz="quarter" idx="17" hasCustomPrompt="1"/>
          </p:nvPr>
        </p:nvSpPr>
        <p:spPr>
          <a:xfrm>
            <a:off x="5759136" y="863644"/>
            <a:ext cx="1044000" cy="1044000"/>
          </a:xfrm>
          <a:prstGeom prst="ellipse">
            <a:avLst/>
          </a:prstGeom>
          <a:solidFill>
            <a:schemeClr val="bg1"/>
          </a:solidFill>
          <a:ln w="72390">
            <a:solidFill>
              <a:schemeClr val="accent2">
                <a:alpha val="60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Q2</a:t>
            </a:r>
          </a:p>
        </p:txBody>
      </p:sp>
      <p:sp>
        <p:nvSpPr>
          <p:cNvPr id="82" name="Text Placeholder 7">
            <a:extLst>
              <a:ext uri="{FF2B5EF4-FFF2-40B4-BE49-F238E27FC236}">
                <a16:creationId xmlns:a16="http://schemas.microsoft.com/office/drawing/2014/main" id="{622FB247-DB8F-4B67-B9EA-5741E1DDBEEE}"/>
              </a:ext>
            </a:extLst>
          </p:cNvPr>
          <p:cNvSpPr>
            <a:spLocks noGrp="1"/>
          </p:cNvSpPr>
          <p:nvPr>
            <p:ph type="body" sz="quarter" idx="34" hasCustomPrompt="1"/>
          </p:nvPr>
        </p:nvSpPr>
        <p:spPr>
          <a:xfrm>
            <a:off x="5422681" y="2025874"/>
            <a:ext cx="1726129" cy="204276"/>
          </a:xfrm>
        </p:spPr>
        <p:txBody>
          <a:bodyPr lIns="0" tIns="0" rIns="0" bIns="0" rtlCol="0">
            <a:normAutofit/>
          </a:bodyPr>
          <a:lstStyle>
            <a:lvl1pPr marL="0" indent="0" algn="ctr">
              <a:buNone/>
              <a:defRPr sz="1500" b="0" i="0">
                <a:solidFill>
                  <a:srgbClr val="81BF3B"/>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83" name="Text Placeholder 7">
            <a:extLst>
              <a:ext uri="{FF2B5EF4-FFF2-40B4-BE49-F238E27FC236}">
                <a16:creationId xmlns:a16="http://schemas.microsoft.com/office/drawing/2014/main" id="{CE2C8800-C93B-4E93-9AE2-9CBFC1E6D764}"/>
              </a:ext>
            </a:extLst>
          </p:cNvPr>
          <p:cNvSpPr>
            <a:spLocks noGrp="1"/>
          </p:cNvSpPr>
          <p:nvPr>
            <p:ph type="body" sz="quarter" idx="35" hasCustomPrompt="1"/>
          </p:nvPr>
        </p:nvSpPr>
        <p:spPr>
          <a:xfrm>
            <a:off x="5422680" y="220832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49" name="Text Placeholder 42">
            <a:extLst>
              <a:ext uri="{FF2B5EF4-FFF2-40B4-BE49-F238E27FC236}">
                <a16:creationId xmlns:a16="http://schemas.microsoft.com/office/drawing/2014/main" id="{CC1B1148-CFC2-4FF7-8B7C-9502EB650064}"/>
              </a:ext>
            </a:extLst>
          </p:cNvPr>
          <p:cNvSpPr>
            <a:spLocks noGrp="1"/>
          </p:cNvSpPr>
          <p:nvPr>
            <p:ph type="body" sz="quarter" idx="18" hasCustomPrompt="1"/>
          </p:nvPr>
        </p:nvSpPr>
        <p:spPr>
          <a:xfrm>
            <a:off x="7103304" y="863644"/>
            <a:ext cx="1044000" cy="1044000"/>
          </a:xfrm>
          <a:prstGeom prst="ellipse">
            <a:avLst/>
          </a:prstGeom>
          <a:solidFill>
            <a:schemeClr val="bg1"/>
          </a:solidFill>
          <a:ln w="72390">
            <a:solidFill>
              <a:schemeClr val="accent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Q3</a:t>
            </a:r>
          </a:p>
        </p:txBody>
      </p:sp>
      <p:sp>
        <p:nvSpPr>
          <p:cNvPr id="84" name="Text Placeholder 7">
            <a:extLst>
              <a:ext uri="{FF2B5EF4-FFF2-40B4-BE49-F238E27FC236}">
                <a16:creationId xmlns:a16="http://schemas.microsoft.com/office/drawing/2014/main" id="{60559160-7568-4A5B-88B4-DBB3C42D5D10}"/>
              </a:ext>
            </a:extLst>
          </p:cNvPr>
          <p:cNvSpPr>
            <a:spLocks noGrp="1"/>
          </p:cNvSpPr>
          <p:nvPr>
            <p:ph type="body" sz="quarter" idx="36" hasCustomPrompt="1"/>
          </p:nvPr>
        </p:nvSpPr>
        <p:spPr>
          <a:xfrm>
            <a:off x="6755391" y="437795"/>
            <a:ext cx="1726129" cy="204276"/>
          </a:xfrm>
        </p:spPr>
        <p:txBody>
          <a:bodyPr lIns="0" tIns="0" rIns="0" bIns="0" rtlCol="0">
            <a:normAutofit/>
          </a:bodyPr>
          <a:lstStyle>
            <a:lvl1pPr marL="0" indent="0" algn="ctr">
              <a:buNone/>
              <a:defRPr sz="1500" b="0" i="0">
                <a:solidFill>
                  <a:srgbClr val="2CA05B"/>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85" name="Text Placeholder 7">
            <a:extLst>
              <a:ext uri="{FF2B5EF4-FFF2-40B4-BE49-F238E27FC236}">
                <a16:creationId xmlns:a16="http://schemas.microsoft.com/office/drawing/2014/main" id="{AED30C6D-348A-4701-A27D-F10DFC175AC0}"/>
              </a:ext>
            </a:extLst>
          </p:cNvPr>
          <p:cNvSpPr>
            <a:spLocks noGrp="1"/>
          </p:cNvSpPr>
          <p:nvPr>
            <p:ph type="body" sz="quarter" idx="37" hasCustomPrompt="1"/>
          </p:nvPr>
        </p:nvSpPr>
        <p:spPr>
          <a:xfrm>
            <a:off x="6755390" y="618756"/>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46" name="Text Placeholder 42">
            <a:extLst>
              <a:ext uri="{FF2B5EF4-FFF2-40B4-BE49-F238E27FC236}">
                <a16:creationId xmlns:a16="http://schemas.microsoft.com/office/drawing/2014/main" id="{DC934A70-FE40-4A89-9799-1A672346662A}"/>
              </a:ext>
            </a:extLst>
          </p:cNvPr>
          <p:cNvSpPr>
            <a:spLocks noGrp="1"/>
          </p:cNvSpPr>
          <p:nvPr>
            <p:ph type="body" sz="quarter" idx="16" hasCustomPrompt="1"/>
          </p:nvPr>
        </p:nvSpPr>
        <p:spPr>
          <a:xfrm>
            <a:off x="8447472" y="863644"/>
            <a:ext cx="1044000" cy="1044000"/>
          </a:xfrm>
          <a:prstGeom prst="ellipse">
            <a:avLst/>
          </a:prstGeom>
          <a:solidFill>
            <a:schemeClr val="bg1"/>
          </a:solidFill>
          <a:ln w="72390">
            <a:solidFill>
              <a:schemeClr val="accent2">
                <a:lumMod val="75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Q4</a:t>
            </a:r>
          </a:p>
        </p:txBody>
      </p:sp>
      <p:sp>
        <p:nvSpPr>
          <p:cNvPr id="86" name="Text Placeholder 7">
            <a:extLst>
              <a:ext uri="{FF2B5EF4-FFF2-40B4-BE49-F238E27FC236}">
                <a16:creationId xmlns:a16="http://schemas.microsoft.com/office/drawing/2014/main" id="{AB11D018-DEEE-4BCE-B5F0-2B33DD39A6B9}"/>
              </a:ext>
            </a:extLst>
          </p:cNvPr>
          <p:cNvSpPr>
            <a:spLocks noGrp="1"/>
          </p:cNvSpPr>
          <p:nvPr>
            <p:ph type="body" sz="quarter" idx="38" hasCustomPrompt="1"/>
          </p:nvPr>
        </p:nvSpPr>
        <p:spPr>
          <a:xfrm>
            <a:off x="8106873" y="2025874"/>
            <a:ext cx="1726129" cy="204276"/>
          </a:xfrm>
        </p:spPr>
        <p:txBody>
          <a:bodyPr lIns="0" tIns="0" rIns="0" bIns="0" rtlCol="0">
            <a:normAutofit/>
          </a:bodyPr>
          <a:lstStyle>
            <a:lvl1pPr marL="0" indent="0" algn="ctr">
              <a:buNone/>
              <a:defRPr sz="1500" b="0" i="0">
                <a:solidFill>
                  <a:srgbClr val="1B866F"/>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87" name="Text Placeholder 7">
            <a:extLst>
              <a:ext uri="{FF2B5EF4-FFF2-40B4-BE49-F238E27FC236}">
                <a16:creationId xmlns:a16="http://schemas.microsoft.com/office/drawing/2014/main" id="{085539ED-B933-484F-8ECB-700829A52CAB}"/>
              </a:ext>
            </a:extLst>
          </p:cNvPr>
          <p:cNvSpPr>
            <a:spLocks noGrp="1"/>
          </p:cNvSpPr>
          <p:nvPr>
            <p:ph type="body" sz="quarter" idx="39" hasCustomPrompt="1"/>
          </p:nvPr>
        </p:nvSpPr>
        <p:spPr>
          <a:xfrm>
            <a:off x="8106872" y="220832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73" name="Text Placeholder 42">
            <a:extLst>
              <a:ext uri="{FF2B5EF4-FFF2-40B4-BE49-F238E27FC236}">
                <a16:creationId xmlns:a16="http://schemas.microsoft.com/office/drawing/2014/main" id="{F3728A77-BAED-49CA-87A0-DFCB220B3A28}"/>
              </a:ext>
            </a:extLst>
          </p:cNvPr>
          <p:cNvSpPr>
            <a:spLocks noGrp="1"/>
          </p:cNvSpPr>
          <p:nvPr>
            <p:ph type="body" sz="quarter" idx="28" hasCustomPrompt="1"/>
          </p:nvPr>
        </p:nvSpPr>
        <p:spPr>
          <a:xfrm>
            <a:off x="10705088" y="1917406"/>
            <a:ext cx="1044000" cy="1044000"/>
          </a:xfrm>
          <a:prstGeom prst="ellipse">
            <a:avLst/>
          </a:prstGeom>
          <a:solidFill>
            <a:schemeClr val="tx1"/>
          </a:solidFill>
          <a:ln w="72390">
            <a:solidFill>
              <a:schemeClr val="bg1"/>
            </a:solidFill>
          </a:ln>
        </p:spPr>
        <p:txBody>
          <a:bodyPr lIns="0" tIns="0" rIns="0" bIns="0" rtlCol="0" anchor="ctr" anchorCtr="0">
            <a:normAutofit/>
          </a:bodyPr>
          <a:lstStyle>
            <a:lvl1pPr marL="0" indent="0" algn="ctr">
              <a:buNone/>
              <a:defRPr lang="ru-RU" sz="2200" kern="1200" dirty="0">
                <a:solidFill>
                  <a:schemeClr val="bg1"/>
                </a:solidFill>
                <a:latin typeface="+mj-lt"/>
                <a:ea typeface="+mn-ea"/>
                <a:cs typeface="+mn-cs"/>
              </a:defRPr>
            </a:lvl1pPr>
          </a:lstStyle>
          <a:p>
            <a:pPr lvl="0" rtl="0"/>
            <a:r>
              <a:rPr lang="en-GB" noProof="1"/>
              <a:t>20XX</a:t>
            </a:r>
          </a:p>
        </p:txBody>
      </p:sp>
      <p:sp>
        <p:nvSpPr>
          <p:cNvPr id="57" name="Text Placeholder 42">
            <a:extLst>
              <a:ext uri="{FF2B5EF4-FFF2-40B4-BE49-F238E27FC236}">
                <a16:creationId xmlns:a16="http://schemas.microsoft.com/office/drawing/2014/main" id="{D7526F27-FC58-40E7-A76A-47A27D23255B}"/>
              </a:ext>
            </a:extLst>
          </p:cNvPr>
          <p:cNvSpPr>
            <a:spLocks noGrp="1"/>
          </p:cNvSpPr>
          <p:nvPr>
            <p:ph type="body" sz="quarter" idx="20" hasCustomPrompt="1"/>
          </p:nvPr>
        </p:nvSpPr>
        <p:spPr>
          <a:xfrm>
            <a:off x="8447472" y="2914158"/>
            <a:ext cx="1044000" cy="1044000"/>
          </a:xfrm>
          <a:prstGeom prst="ellipse">
            <a:avLst/>
          </a:prstGeom>
          <a:solidFill>
            <a:schemeClr val="bg1"/>
          </a:solidFill>
          <a:ln w="72390">
            <a:solidFill>
              <a:schemeClr val="bg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Q1</a:t>
            </a:r>
          </a:p>
        </p:txBody>
      </p:sp>
      <p:sp>
        <p:nvSpPr>
          <p:cNvPr id="94" name="Text Placeholder 7">
            <a:extLst>
              <a:ext uri="{FF2B5EF4-FFF2-40B4-BE49-F238E27FC236}">
                <a16:creationId xmlns:a16="http://schemas.microsoft.com/office/drawing/2014/main" id="{0D030018-A573-45D1-B6EF-210F3CF92D5F}"/>
              </a:ext>
            </a:extLst>
          </p:cNvPr>
          <p:cNvSpPr>
            <a:spLocks noGrp="1"/>
          </p:cNvSpPr>
          <p:nvPr>
            <p:ph type="body" sz="quarter" idx="46" hasCustomPrompt="1"/>
          </p:nvPr>
        </p:nvSpPr>
        <p:spPr>
          <a:xfrm>
            <a:off x="8105170" y="4073394"/>
            <a:ext cx="1726129" cy="204276"/>
          </a:xfrm>
        </p:spPr>
        <p:txBody>
          <a:bodyPr lIns="0" tIns="0" rIns="0" bIns="0" rtlCol="0">
            <a:normAutofit/>
          </a:bodyPr>
          <a:lstStyle>
            <a:lvl1pPr marL="0" indent="0" algn="ctr">
              <a:buNone/>
              <a:defRPr sz="1500" b="0" i="0">
                <a:solidFill>
                  <a:srgbClr val="0C6D82"/>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95" name="Text Placeholder 7">
            <a:extLst>
              <a:ext uri="{FF2B5EF4-FFF2-40B4-BE49-F238E27FC236}">
                <a16:creationId xmlns:a16="http://schemas.microsoft.com/office/drawing/2014/main" id="{91FC8372-90CA-42B7-A237-0BC81F2687CB}"/>
              </a:ext>
            </a:extLst>
          </p:cNvPr>
          <p:cNvSpPr>
            <a:spLocks noGrp="1"/>
          </p:cNvSpPr>
          <p:nvPr>
            <p:ph type="body" sz="quarter" idx="47" hasCustomPrompt="1"/>
          </p:nvPr>
        </p:nvSpPr>
        <p:spPr>
          <a:xfrm>
            <a:off x="8105169" y="425584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58" name="Text Placeholder 42">
            <a:extLst>
              <a:ext uri="{FF2B5EF4-FFF2-40B4-BE49-F238E27FC236}">
                <a16:creationId xmlns:a16="http://schemas.microsoft.com/office/drawing/2014/main" id="{242D0BB2-4F17-4A8D-87A7-FADA2CAEC6F5}"/>
              </a:ext>
            </a:extLst>
          </p:cNvPr>
          <p:cNvSpPr>
            <a:spLocks noGrp="1"/>
          </p:cNvSpPr>
          <p:nvPr>
            <p:ph type="body" sz="quarter" idx="21" hasCustomPrompt="1"/>
          </p:nvPr>
        </p:nvSpPr>
        <p:spPr>
          <a:xfrm>
            <a:off x="7103304" y="2914158"/>
            <a:ext cx="1044000" cy="1044000"/>
          </a:xfrm>
          <a:prstGeom prst="ellipse">
            <a:avLst/>
          </a:prstGeom>
          <a:solidFill>
            <a:schemeClr val="bg1"/>
          </a:solidFill>
          <a:ln w="72390">
            <a:solidFill>
              <a:schemeClr val="bg2">
                <a:lumMod val="75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Q2</a:t>
            </a:r>
          </a:p>
        </p:txBody>
      </p:sp>
      <p:sp>
        <p:nvSpPr>
          <p:cNvPr id="90" name="Text Placeholder 7">
            <a:extLst>
              <a:ext uri="{FF2B5EF4-FFF2-40B4-BE49-F238E27FC236}">
                <a16:creationId xmlns:a16="http://schemas.microsoft.com/office/drawing/2014/main" id="{7F7CC596-D7AD-4DCE-B864-BB1A6A7C8B15}"/>
              </a:ext>
            </a:extLst>
          </p:cNvPr>
          <p:cNvSpPr>
            <a:spLocks noGrp="1"/>
          </p:cNvSpPr>
          <p:nvPr>
            <p:ph type="body" sz="quarter" idx="42" hasCustomPrompt="1"/>
          </p:nvPr>
        </p:nvSpPr>
        <p:spPr>
          <a:xfrm>
            <a:off x="6755390" y="2505648"/>
            <a:ext cx="1726129" cy="204276"/>
          </a:xfrm>
        </p:spPr>
        <p:txBody>
          <a:bodyPr lIns="0" tIns="0" rIns="0" bIns="0" rtlCol="0">
            <a:normAutofit/>
          </a:bodyPr>
          <a:lstStyle>
            <a:lvl1pPr marL="0" indent="0" algn="ctr">
              <a:buNone/>
              <a:defRPr sz="1500" b="0" i="0">
                <a:solidFill>
                  <a:srgbClr val="403474"/>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91" name="Text Placeholder 7">
            <a:extLst>
              <a:ext uri="{FF2B5EF4-FFF2-40B4-BE49-F238E27FC236}">
                <a16:creationId xmlns:a16="http://schemas.microsoft.com/office/drawing/2014/main" id="{28E66912-ACE9-4007-9A2B-050DC9408A24}"/>
              </a:ext>
            </a:extLst>
          </p:cNvPr>
          <p:cNvSpPr>
            <a:spLocks noGrp="1"/>
          </p:cNvSpPr>
          <p:nvPr>
            <p:ph type="body" sz="quarter" idx="43" hasCustomPrompt="1"/>
          </p:nvPr>
        </p:nvSpPr>
        <p:spPr>
          <a:xfrm>
            <a:off x="6755389" y="2688098"/>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59" name="Text Placeholder 42">
            <a:extLst>
              <a:ext uri="{FF2B5EF4-FFF2-40B4-BE49-F238E27FC236}">
                <a16:creationId xmlns:a16="http://schemas.microsoft.com/office/drawing/2014/main" id="{CC1EC2BE-5D73-4D49-B2F2-4DA2785D6EAD}"/>
              </a:ext>
            </a:extLst>
          </p:cNvPr>
          <p:cNvSpPr>
            <a:spLocks noGrp="1"/>
          </p:cNvSpPr>
          <p:nvPr>
            <p:ph type="body" sz="quarter" idx="22" hasCustomPrompt="1"/>
          </p:nvPr>
        </p:nvSpPr>
        <p:spPr>
          <a:xfrm>
            <a:off x="5759136" y="2914158"/>
            <a:ext cx="1044000" cy="1044000"/>
          </a:xfrm>
          <a:prstGeom prst="ellipse">
            <a:avLst/>
          </a:prstGeom>
          <a:solidFill>
            <a:schemeClr val="bg1"/>
          </a:solidFill>
          <a:ln w="72390">
            <a:solidFill>
              <a:schemeClr val="accent1">
                <a:lumMod val="75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Q3</a:t>
            </a:r>
          </a:p>
        </p:txBody>
      </p:sp>
      <p:sp>
        <p:nvSpPr>
          <p:cNvPr id="92" name="Text Placeholder 7">
            <a:extLst>
              <a:ext uri="{FF2B5EF4-FFF2-40B4-BE49-F238E27FC236}">
                <a16:creationId xmlns:a16="http://schemas.microsoft.com/office/drawing/2014/main" id="{441FE3C4-7737-4EB6-9280-FAD8852FB4B8}"/>
              </a:ext>
            </a:extLst>
          </p:cNvPr>
          <p:cNvSpPr>
            <a:spLocks noGrp="1"/>
          </p:cNvSpPr>
          <p:nvPr>
            <p:ph type="body" sz="quarter" idx="44" hasCustomPrompt="1"/>
          </p:nvPr>
        </p:nvSpPr>
        <p:spPr>
          <a:xfrm>
            <a:off x="5420978" y="4073394"/>
            <a:ext cx="1726129" cy="204276"/>
          </a:xfrm>
        </p:spPr>
        <p:txBody>
          <a:bodyPr lIns="0" tIns="0" rIns="0" bIns="0" rtlCol="0">
            <a:normAutofit/>
          </a:bodyPr>
          <a:lstStyle>
            <a:lvl1pPr marL="0" indent="0" algn="ctr">
              <a:buNone/>
              <a:defRPr sz="1500" b="0" i="0">
                <a:solidFill>
                  <a:srgbClr val="571B6D"/>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93" name="Text Placeholder 7">
            <a:extLst>
              <a:ext uri="{FF2B5EF4-FFF2-40B4-BE49-F238E27FC236}">
                <a16:creationId xmlns:a16="http://schemas.microsoft.com/office/drawing/2014/main" id="{70EF49EC-F8D8-463F-B786-F2C04C33AEE7}"/>
              </a:ext>
            </a:extLst>
          </p:cNvPr>
          <p:cNvSpPr>
            <a:spLocks noGrp="1"/>
          </p:cNvSpPr>
          <p:nvPr>
            <p:ph type="body" sz="quarter" idx="45" hasCustomPrompt="1"/>
          </p:nvPr>
        </p:nvSpPr>
        <p:spPr>
          <a:xfrm>
            <a:off x="5420977" y="425584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56" name="Text Placeholder 42">
            <a:extLst>
              <a:ext uri="{FF2B5EF4-FFF2-40B4-BE49-F238E27FC236}">
                <a16:creationId xmlns:a16="http://schemas.microsoft.com/office/drawing/2014/main" id="{997AC0B1-99FC-455E-A896-3C370BB38C53}"/>
              </a:ext>
            </a:extLst>
          </p:cNvPr>
          <p:cNvSpPr>
            <a:spLocks noGrp="1"/>
          </p:cNvSpPr>
          <p:nvPr>
            <p:ph type="body" sz="quarter" idx="19" hasCustomPrompt="1"/>
          </p:nvPr>
        </p:nvSpPr>
        <p:spPr>
          <a:xfrm>
            <a:off x="4414968" y="2914158"/>
            <a:ext cx="1044000" cy="1044000"/>
          </a:xfrm>
          <a:prstGeom prst="ellipse">
            <a:avLst/>
          </a:prstGeom>
          <a:solidFill>
            <a:schemeClr val="bg1"/>
          </a:solidFill>
          <a:ln w="72390">
            <a:solidFill>
              <a:schemeClr val="tx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Q4</a:t>
            </a:r>
          </a:p>
        </p:txBody>
      </p:sp>
      <p:sp>
        <p:nvSpPr>
          <p:cNvPr id="88" name="Text Placeholder 7">
            <a:extLst>
              <a:ext uri="{FF2B5EF4-FFF2-40B4-BE49-F238E27FC236}">
                <a16:creationId xmlns:a16="http://schemas.microsoft.com/office/drawing/2014/main" id="{D66EAED5-741C-44D6-840F-C90C1AF74A23}"/>
              </a:ext>
            </a:extLst>
          </p:cNvPr>
          <p:cNvSpPr>
            <a:spLocks noGrp="1"/>
          </p:cNvSpPr>
          <p:nvPr>
            <p:ph type="body" sz="quarter" idx="40" hasCustomPrompt="1"/>
          </p:nvPr>
        </p:nvSpPr>
        <p:spPr>
          <a:xfrm>
            <a:off x="4071198" y="2505648"/>
            <a:ext cx="1726129" cy="204276"/>
          </a:xfrm>
        </p:spPr>
        <p:txBody>
          <a:bodyPr lIns="0" tIns="0" rIns="0" bIns="0" rtlCol="0">
            <a:normAutofit/>
          </a:bodyPr>
          <a:lstStyle>
            <a:lvl1pPr marL="0" indent="0" algn="ctr">
              <a:buNone/>
              <a:defRPr sz="1500" b="0" i="0">
                <a:solidFill>
                  <a:srgbClr val="6F0066"/>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89" name="Text Placeholder 7">
            <a:extLst>
              <a:ext uri="{FF2B5EF4-FFF2-40B4-BE49-F238E27FC236}">
                <a16:creationId xmlns:a16="http://schemas.microsoft.com/office/drawing/2014/main" id="{7887B0FE-2AB8-455F-8EC7-C8F31FEA27CC}"/>
              </a:ext>
            </a:extLst>
          </p:cNvPr>
          <p:cNvSpPr>
            <a:spLocks noGrp="1"/>
          </p:cNvSpPr>
          <p:nvPr>
            <p:ph type="body" sz="quarter" idx="41" hasCustomPrompt="1"/>
          </p:nvPr>
        </p:nvSpPr>
        <p:spPr>
          <a:xfrm>
            <a:off x="4071197" y="2688098"/>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75" name="Text Placeholder 42">
            <a:extLst>
              <a:ext uri="{FF2B5EF4-FFF2-40B4-BE49-F238E27FC236}">
                <a16:creationId xmlns:a16="http://schemas.microsoft.com/office/drawing/2014/main" id="{6F1AC56E-6618-4728-A6EA-8B021EB6BCFB}"/>
              </a:ext>
            </a:extLst>
          </p:cNvPr>
          <p:cNvSpPr>
            <a:spLocks noGrp="1"/>
          </p:cNvSpPr>
          <p:nvPr>
            <p:ph type="body" sz="quarter" idx="29" hasCustomPrompt="1"/>
          </p:nvPr>
        </p:nvSpPr>
        <p:spPr>
          <a:xfrm>
            <a:off x="2188092" y="3979528"/>
            <a:ext cx="1044000" cy="1044000"/>
          </a:xfrm>
          <a:prstGeom prst="ellipse">
            <a:avLst/>
          </a:prstGeom>
          <a:solidFill>
            <a:schemeClr val="tx2"/>
          </a:solidFill>
          <a:ln w="72390">
            <a:solidFill>
              <a:schemeClr val="bg1"/>
            </a:solidFill>
          </a:ln>
        </p:spPr>
        <p:txBody>
          <a:bodyPr lIns="0" tIns="0" rIns="0" bIns="0" rtlCol="0" anchor="ctr" anchorCtr="0">
            <a:normAutofit/>
          </a:bodyPr>
          <a:lstStyle>
            <a:lvl1pPr marL="0" indent="0" algn="ctr">
              <a:buNone/>
              <a:defRPr lang="ru-RU" sz="2200" kern="1200" dirty="0">
                <a:solidFill>
                  <a:schemeClr val="bg1"/>
                </a:solidFill>
                <a:latin typeface="+mj-lt"/>
                <a:ea typeface="+mn-ea"/>
                <a:cs typeface="+mn-cs"/>
              </a:defRPr>
            </a:lvl1pPr>
          </a:lstStyle>
          <a:p>
            <a:pPr lvl="0" rtl="0"/>
            <a:r>
              <a:rPr lang="en-GB" noProof="1"/>
              <a:t>20XX</a:t>
            </a:r>
          </a:p>
        </p:txBody>
      </p:sp>
      <p:sp>
        <p:nvSpPr>
          <p:cNvPr id="60" name="Text Placeholder 42">
            <a:extLst>
              <a:ext uri="{FF2B5EF4-FFF2-40B4-BE49-F238E27FC236}">
                <a16:creationId xmlns:a16="http://schemas.microsoft.com/office/drawing/2014/main" id="{DB4C9C65-90B1-4A40-BB7B-DE799076D1B1}"/>
              </a:ext>
            </a:extLst>
          </p:cNvPr>
          <p:cNvSpPr>
            <a:spLocks noGrp="1"/>
          </p:cNvSpPr>
          <p:nvPr>
            <p:ph type="body" sz="quarter" idx="23" hasCustomPrompt="1"/>
          </p:nvPr>
        </p:nvSpPr>
        <p:spPr>
          <a:xfrm>
            <a:off x="4414968" y="4970360"/>
            <a:ext cx="1044000" cy="1044000"/>
          </a:xfrm>
          <a:prstGeom prst="ellipse">
            <a:avLst/>
          </a:prstGeom>
          <a:solidFill>
            <a:schemeClr val="bg1"/>
          </a:solidFill>
          <a:ln w="72390">
            <a:solidFill>
              <a:schemeClr val="tx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Q1</a:t>
            </a:r>
          </a:p>
        </p:txBody>
      </p:sp>
      <p:sp>
        <p:nvSpPr>
          <p:cNvPr id="96" name="Text Placeholder 7">
            <a:extLst>
              <a:ext uri="{FF2B5EF4-FFF2-40B4-BE49-F238E27FC236}">
                <a16:creationId xmlns:a16="http://schemas.microsoft.com/office/drawing/2014/main" id="{E9ED50CB-058A-4C6B-A8E2-0536EC0E40DA}"/>
              </a:ext>
            </a:extLst>
          </p:cNvPr>
          <p:cNvSpPr>
            <a:spLocks noGrp="1"/>
          </p:cNvSpPr>
          <p:nvPr>
            <p:ph type="body" sz="quarter" idx="48" hasCustomPrompt="1"/>
          </p:nvPr>
        </p:nvSpPr>
        <p:spPr>
          <a:xfrm>
            <a:off x="4075657" y="4567759"/>
            <a:ext cx="1726129" cy="204276"/>
          </a:xfrm>
        </p:spPr>
        <p:txBody>
          <a:bodyPr lIns="0" tIns="0" rIns="0" bIns="0" rtlCol="0">
            <a:normAutofit/>
          </a:bodyPr>
          <a:lstStyle>
            <a:lvl1pPr marL="0" indent="0" algn="ctr">
              <a:buNone/>
              <a:defRPr sz="1500" b="0" i="0">
                <a:solidFill>
                  <a:schemeClr val="tx2"/>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97" name="Text Placeholder 7">
            <a:extLst>
              <a:ext uri="{FF2B5EF4-FFF2-40B4-BE49-F238E27FC236}">
                <a16:creationId xmlns:a16="http://schemas.microsoft.com/office/drawing/2014/main" id="{04D14365-5F59-4F4F-B237-26A11A2DDDD1}"/>
              </a:ext>
            </a:extLst>
          </p:cNvPr>
          <p:cNvSpPr>
            <a:spLocks noGrp="1"/>
          </p:cNvSpPr>
          <p:nvPr>
            <p:ph type="body" sz="quarter" idx="49" hasCustomPrompt="1"/>
          </p:nvPr>
        </p:nvSpPr>
        <p:spPr>
          <a:xfrm>
            <a:off x="4075656" y="4750209"/>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63" name="Text Placeholder 42">
            <a:extLst>
              <a:ext uri="{FF2B5EF4-FFF2-40B4-BE49-F238E27FC236}">
                <a16:creationId xmlns:a16="http://schemas.microsoft.com/office/drawing/2014/main" id="{CFA7DBCF-F797-4B29-8C96-7AC1602BBC81}"/>
              </a:ext>
            </a:extLst>
          </p:cNvPr>
          <p:cNvSpPr>
            <a:spLocks noGrp="1"/>
          </p:cNvSpPr>
          <p:nvPr>
            <p:ph type="body" sz="quarter" idx="26" hasCustomPrompt="1"/>
          </p:nvPr>
        </p:nvSpPr>
        <p:spPr>
          <a:xfrm>
            <a:off x="5759136" y="4970360"/>
            <a:ext cx="1044000" cy="1044000"/>
          </a:xfrm>
          <a:prstGeom prst="ellipse">
            <a:avLst/>
          </a:prstGeom>
          <a:solidFill>
            <a:schemeClr val="bg1"/>
          </a:solidFill>
          <a:ln w="72390">
            <a:solidFill>
              <a:schemeClr val="accent3"/>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Q2</a:t>
            </a:r>
          </a:p>
        </p:txBody>
      </p:sp>
      <p:sp>
        <p:nvSpPr>
          <p:cNvPr id="100" name="Text Placeholder 7">
            <a:extLst>
              <a:ext uri="{FF2B5EF4-FFF2-40B4-BE49-F238E27FC236}">
                <a16:creationId xmlns:a16="http://schemas.microsoft.com/office/drawing/2014/main" id="{07524528-CBB1-40C1-A6F2-855A4D99478D}"/>
              </a:ext>
            </a:extLst>
          </p:cNvPr>
          <p:cNvSpPr>
            <a:spLocks noGrp="1"/>
          </p:cNvSpPr>
          <p:nvPr>
            <p:ph type="body" sz="quarter" idx="52" hasCustomPrompt="1"/>
          </p:nvPr>
        </p:nvSpPr>
        <p:spPr>
          <a:xfrm>
            <a:off x="5423464" y="6121335"/>
            <a:ext cx="1726129" cy="204276"/>
          </a:xfrm>
        </p:spPr>
        <p:txBody>
          <a:bodyPr lIns="0" tIns="0" rIns="0" bIns="0" rtlCol="0">
            <a:normAutofit/>
          </a:bodyPr>
          <a:lstStyle>
            <a:lvl1pPr marL="0" indent="0" algn="ctr">
              <a:buNone/>
              <a:defRPr sz="1500" b="0" i="0">
                <a:solidFill>
                  <a:schemeClr val="accent3"/>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101" name="Text Placeholder 7">
            <a:extLst>
              <a:ext uri="{FF2B5EF4-FFF2-40B4-BE49-F238E27FC236}">
                <a16:creationId xmlns:a16="http://schemas.microsoft.com/office/drawing/2014/main" id="{41F799BD-659E-472B-98A7-7C06C2F7458C}"/>
              </a:ext>
            </a:extLst>
          </p:cNvPr>
          <p:cNvSpPr>
            <a:spLocks noGrp="1"/>
          </p:cNvSpPr>
          <p:nvPr>
            <p:ph type="body" sz="quarter" idx="53" hasCustomPrompt="1"/>
          </p:nvPr>
        </p:nvSpPr>
        <p:spPr>
          <a:xfrm>
            <a:off x="5423463" y="6303785"/>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62" name="Text Placeholder 42">
            <a:extLst>
              <a:ext uri="{FF2B5EF4-FFF2-40B4-BE49-F238E27FC236}">
                <a16:creationId xmlns:a16="http://schemas.microsoft.com/office/drawing/2014/main" id="{113ADCA9-C0A6-4FAB-A09E-4DECBD41D738}"/>
              </a:ext>
            </a:extLst>
          </p:cNvPr>
          <p:cNvSpPr>
            <a:spLocks noGrp="1"/>
          </p:cNvSpPr>
          <p:nvPr>
            <p:ph type="body" sz="quarter" idx="25" hasCustomPrompt="1"/>
          </p:nvPr>
        </p:nvSpPr>
        <p:spPr>
          <a:xfrm>
            <a:off x="7103304" y="4970360"/>
            <a:ext cx="1044000" cy="1044000"/>
          </a:xfrm>
          <a:prstGeom prst="ellipse">
            <a:avLst/>
          </a:prstGeom>
          <a:solidFill>
            <a:schemeClr val="bg1"/>
          </a:solidFill>
          <a:ln w="72390">
            <a:solidFill>
              <a:schemeClr val="accent4"/>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Q3</a:t>
            </a:r>
          </a:p>
        </p:txBody>
      </p:sp>
      <p:sp>
        <p:nvSpPr>
          <p:cNvPr id="98" name="Text Placeholder 7">
            <a:extLst>
              <a:ext uri="{FF2B5EF4-FFF2-40B4-BE49-F238E27FC236}">
                <a16:creationId xmlns:a16="http://schemas.microsoft.com/office/drawing/2014/main" id="{3EC66011-3B65-49CC-8886-E2CCFBFFABD7}"/>
              </a:ext>
            </a:extLst>
          </p:cNvPr>
          <p:cNvSpPr>
            <a:spLocks noGrp="1"/>
          </p:cNvSpPr>
          <p:nvPr>
            <p:ph type="body" sz="quarter" idx="50" hasCustomPrompt="1"/>
          </p:nvPr>
        </p:nvSpPr>
        <p:spPr>
          <a:xfrm>
            <a:off x="6759849" y="4567759"/>
            <a:ext cx="1726129" cy="204276"/>
          </a:xfrm>
        </p:spPr>
        <p:txBody>
          <a:bodyPr lIns="0" tIns="0" rIns="0" bIns="0" rtlCol="0">
            <a:normAutofit/>
          </a:bodyPr>
          <a:lstStyle>
            <a:lvl1pPr marL="0" indent="0" algn="ctr">
              <a:buNone/>
              <a:defRPr sz="1500" b="0" i="0">
                <a:solidFill>
                  <a:srgbClr val="E8611D"/>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99" name="Text Placeholder 7">
            <a:extLst>
              <a:ext uri="{FF2B5EF4-FFF2-40B4-BE49-F238E27FC236}">
                <a16:creationId xmlns:a16="http://schemas.microsoft.com/office/drawing/2014/main" id="{3B2B5959-E5CC-42A7-B797-463098BE6290}"/>
              </a:ext>
            </a:extLst>
          </p:cNvPr>
          <p:cNvSpPr>
            <a:spLocks noGrp="1"/>
          </p:cNvSpPr>
          <p:nvPr>
            <p:ph type="body" sz="quarter" idx="51" hasCustomPrompt="1"/>
          </p:nvPr>
        </p:nvSpPr>
        <p:spPr>
          <a:xfrm>
            <a:off x="6759848" y="4750209"/>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61" name="Text Placeholder 42">
            <a:extLst>
              <a:ext uri="{FF2B5EF4-FFF2-40B4-BE49-F238E27FC236}">
                <a16:creationId xmlns:a16="http://schemas.microsoft.com/office/drawing/2014/main" id="{91E8A179-36A3-4D0A-96E7-689F93F9B8F2}"/>
              </a:ext>
            </a:extLst>
          </p:cNvPr>
          <p:cNvSpPr>
            <a:spLocks noGrp="1"/>
          </p:cNvSpPr>
          <p:nvPr>
            <p:ph type="body" sz="quarter" idx="24" hasCustomPrompt="1"/>
          </p:nvPr>
        </p:nvSpPr>
        <p:spPr>
          <a:xfrm>
            <a:off x="8447472" y="4970360"/>
            <a:ext cx="1044000" cy="1044000"/>
          </a:xfrm>
          <a:prstGeom prst="ellipse">
            <a:avLst/>
          </a:prstGeom>
          <a:solidFill>
            <a:schemeClr val="bg1"/>
          </a:solidFill>
          <a:ln w="72390">
            <a:solidFill>
              <a:schemeClr val="accent5"/>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en-GB" noProof="1"/>
              <a:t>Q4</a:t>
            </a:r>
          </a:p>
        </p:txBody>
      </p:sp>
      <p:sp>
        <p:nvSpPr>
          <p:cNvPr id="102" name="Text Placeholder 7">
            <a:extLst>
              <a:ext uri="{FF2B5EF4-FFF2-40B4-BE49-F238E27FC236}">
                <a16:creationId xmlns:a16="http://schemas.microsoft.com/office/drawing/2014/main" id="{9FDC66A0-D1C5-4C83-BBEE-D079881FADA3}"/>
              </a:ext>
            </a:extLst>
          </p:cNvPr>
          <p:cNvSpPr>
            <a:spLocks noGrp="1"/>
          </p:cNvSpPr>
          <p:nvPr>
            <p:ph type="body" sz="quarter" idx="54" hasCustomPrompt="1"/>
          </p:nvPr>
        </p:nvSpPr>
        <p:spPr>
          <a:xfrm>
            <a:off x="8107656" y="6121335"/>
            <a:ext cx="1726129" cy="204276"/>
          </a:xfrm>
        </p:spPr>
        <p:txBody>
          <a:bodyPr lIns="0" tIns="0" rIns="0" bIns="0" rtlCol="0">
            <a:normAutofit/>
          </a:bodyPr>
          <a:lstStyle>
            <a:lvl1pPr marL="0" indent="0" algn="ctr">
              <a:buNone/>
              <a:defRPr sz="1500" b="0" i="0">
                <a:solidFill>
                  <a:schemeClr val="accent5"/>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TITLE</a:t>
            </a:r>
          </a:p>
        </p:txBody>
      </p:sp>
      <p:sp>
        <p:nvSpPr>
          <p:cNvPr id="103" name="Text Placeholder 7">
            <a:extLst>
              <a:ext uri="{FF2B5EF4-FFF2-40B4-BE49-F238E27FC236}">
                <a16:creationId xmlns:a16="http://schemas.microsoft.com/office/drawing/2014/main" id="{E4E5E736-BFFC-4245-916F-586110128844}"/>
              </a:ext>
            </a:extLst>
          </p:cNvPr>
          <p:cNvSpPr>
            <a:spLocks noGrp="1"/>
          </p:cNvSpPr>
          <p:nvPr>
            <p:ph type="body" sz="quarter" idx="55" hasCustomPrompt="1"/>
          </p:nvPr>
        </p:nvSpPr>
        <p:spPr>
          <a:xfrm>
            <a:off x="8107655" y="6303785"/>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n-GB" noProof="1"/>
              <a:t>Milestone description</a:t>
            </a:r>
          </a:p>
        </p:txBody>
      </p:sp>
      <p:sp>
        <p:nvSpPr>
          <p:cNvPr id="110" name="Text Placeholder 42">
            <a:extLst>
              <a:ext uri="{FF2B5EF4-FFF2-40B4-BE49-F238E27FC236}">
                <a16:creationId xmlns:a16="http://schemas.microsoft.com/office/drawing/2014/main" id="{74922A2C-30D3-4ED0-8443-C57494EB4287}"/>
              </a:ext>
            </a:extLst>
          </p:cNvPr>
          <p:cNvSpPr>
            <a:spLocks noGrp="1"/>
          </p:cNvSpPr>
          <p:nvPr>
            <p:ph type="body" sz="quarter" idx="58" hasCustomPrompt="1"/>
          </p:nvPr>
        </p:nvSpPr>
        <p:spPr>
          <a:xfrm>
            <a:off x="10293432" y="4973439"/>
            <a:ext cx="1044000" cy="1044000"/>
          </a:xfrm>
          <a:prstGeom prst="ellipse">
            <a:avLst/>
          </a:prstGeom>
          <a:solidFill>
            <a:schemeClr val="accent5"/>
          </a:solidFill>
          <a:ln w="72390">
            <a:solidFill>
              <a:schemeClr val="bg1"/>
            </a:solidFill>
          </a:ln>
        </p:spPr>
        <p:txBody>
          <a:bodyPr lIns="0" tIns="0" rIns="0" bIns="0" rtlCol="0" anchor="ctr" anchorCtr="0">
            <a:normAutofit/>
          </a:bodyPr>
          <a:lstStyle>
            <a:lvl1pPr marL="0" indent="0" algn="ctr">
              <a:buNone/>
              <a:defRPr lang="ru-RU" sz="2200" kern="1200" dirty="0">
                <a:solidFill>
                  <a:srgbClr val="454D55"/>
                </a:solidFill>
                <a:latin typeface="+mj-lt"/>
                <a:ea typeface="+mn-ea"/>
                <a:cs typeface="+mn-cs"/>
              </a:defRPr>
            </a:lvl1pPr>
          </a:lstStyle>
          <a:p>
            <a:pPr lvl="0" rtl="0"/>
            <a:r>
              <a:rPr lang="en-GB" noProof="1"/>
              <a:t>20XX</a:t>
            </a:r>
          </a:p>
        </p:txBody>
      </p:sp>
      <p:sp>
        <p:nvSpPr>
          <p:cNvPr id="5" name="Footer Placeholder 4">
            <a:extLst>
              <a:ext uri="{FF2B5EF4-FFF2-40B4-BE49-F238E27FC236}">
                <a16:creationId xmlns:a16="http://schemas.microsoft.com/office/drawing/2014/main" id="{4953E081-530B-464A-B47C-C858A60EB2EA}"/>
              </a:ext>
            </a:extLst>
          </p:cNvPr>
          <p:cNvSpPr>
            <a:spLocks noGrp="1"/>
          </p:cNvSpPr>
          <p:nvPr>
            <p:ph type="ftr" sz="quarter" idx="11"/>
          </p:nvPr>
        </p:nvSpPr>
        <p:spPr/>
        <p:txBody>
          <a:bodyPr rtlCol="0"/>
          <a:lstStyle/>
          <a:p>
            <a:pPr rtl="0"/>
            <a:r>
              <a:rPr lang="en-GB" noProof="1"/>
              <a:t>ADD A FOOTER</a:t>
            </a:r>
          </a:p>
        </p:txBody>
      </p:sp>
      <p:sp>
        <p:nvSpPr>
          <p:cNvPr id="4" name="Date Placeholder 3">
            <a:extLst>
              <a:ext uri="{FF2B5EF4-FFF2-40B4-BE49-F238E27FC236}">
                <a16:creationId xmlns:a16="http://schemas.microsoft.com/office/drawing/2014/main" id="{7C0373A1-F9A6-4E7C-A04F-22454F3A60CF}"/>
              </a:ext>
            </a:extLst>
          </p:cNvPr>
          <p:cNvSpPr>
            <a:spLocks noGrp="1"/>
          </p:cNvSpPr>
          <p:nvPr>
            <p:ph type="dt" sz="half" idx="10"/>
          </p:nvPr>
        </p:nvSpPr>
        <p:spPr>
          <a:xfrm>
            <a:off x="9005888" y="550858"/>
            <a:ext cx="2743200" cy="176716"/>
          </a:xfrm>
          <a:prstGeom prst="rect">
            <a:avLst/>
          </a:prstGeom>
        </p:spPr>
        <p:txBody>
          <a:bodyPr rtlCol="0"/>
          <a:lstStyle/>
          <a:p>
            <a:pPr rtl="0"/>
            <a:fld id="{304D15CA-71E0-4E58-88EE-F320CE89B540}" type="datetime1">
              <a:rPr lang="en-GB" noProof="1" smtClean="0"/>
              <a:t>29/11/2024</a:t>
            </a:fld>
            <a:endParaRPr lang="en-GB" noProof="1"/>
          </a:p>
        </p:txBody>
      </p:sp>
      <p:sp>
        <p:nvSpPr>
          <p:cNvPr id="6" name="Slide Number Placeholder 5">
            <a:extLst>
              <a:ext uri="{FF2B5EF4-FFF2-40B4-BE49-F238E27FC236}">
                <a16:creationId xmlns:a16="http://schemas.microsoft.com/office/drawing/2014/main" id="{B09BF57F-FEA7-4D09-AA29-F32AA5577A04}"/>
              </a:ext>
            </a:extLst>
          </p:cNvPr>
          <p:cNvSpPr>
            <a:spLocks noGrp="1"/>
          </p:cNvSpPr>
          <p:nvPr>
            <p:ph type="sldNum" sz="quarter" idx="12"/>
          </p:nvPr>
        </p:nvSpPr>
        <p:spPr/>
        <p:txBody>
          <a:bodyPr rtlCol="0"/>
          <a:lstStyle/>
          <a:p>
            <a:pPr rtl="0"/>
            <a:fld id="{93C1428B-5ACF-4E79-A091-05E2328DA75D}" type="slidenum">
              <a:rPr lang="en-GB" noProof="1" dirty="0" smtClean="0"/>
              <a:t>‹#›</a:t>
            </a:fld>
            <a:endParaRPr lang="en-GB" noProof="1"/>
          </a:p>
        </p:txBody>
      </p:sp>
    </p:spTree>
    <p:extLst>
      <p:ext uri="{BB962C8B-B14F-4D97-AF65-F5344CB8AC3E}">
        <p14:creationId xmlns:p14="http://schemas.microsoft.com/office/powerpoint/2010/main" val="398200029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AC5166-4796-40D2-A50C-05DACE2C6C35}"/>
              </a:ext>
            </a:extLst>
          </p:cNvPr>
          <p:cNvSpPr>
            <a:spLocks noGrp="1"/>
          </p:cNvSpPr>
          <p:nvPr>
            <p:ph type="title"/>
          </p:nvPr>
        </p:nvSpPr>
        <p:spPr>
          <a:xfrm>
            <a:off x="838200" y="1292588"/>
            <a:ext cx="10515600" cy="1325563"/>
          </a:xfrm>
          <a:prstGeom prst="rect">
            <a:avLst/>
          </a:prstGeom>
        </p:spPr>
        <p:txBody>
          <a:bodyPr vert="horz" lIns="91440" tIns="45720" rIns="91440" bIns="45720" rtlCol="0" anchor="ctr">
            <a:normAutofit/>
          </a:bodyPr>
          <a:lstStyle/>
          <a:p>
            <a:pPr rtl="0"/>
            <a:r>
              <a:rPr lang="en-US" noProof="1"/>
              <a:t>Click to edit Master title style</a:t>
            </a:r>
            <a:endParaRPr lang="en-GB" noProof="1"/>
          </a:p>
        </p:txBody>
      </p:sp>
      <p:sp>
        <p:nvSpPr>
          <p:cNvPr id="3" name="Text Placeholder 2">
            <a:extLst>
              <a:ext uri="{FF2B5EF4-FFF2-40B4-BE49-F238E27FC236}">
                <a16:creationId xmlns:a16="http://schemas.microsoft.com/office/drawing/2014/main" id="{AD836682-CE55-4994-889B-5D188C3E4F73}"/>
              </a:ext>
            </a:extLst>
          </p:cNvPr>
          <p:cNvSpPr>
            <a:spLocks noGrp="1"/>
          </p:cNvSpPr>
          <p:nvPr>
            <p:ph type="body" idx="1"/>
          </p:nvPr>
        </p:nvSpPr>
        <p:spPr>
          <a:xfrm>
            <a:off x="838200" y="2753088"/>
            <a:ext cx="10515600" cy="2341426"/>
          </a:xfrm>
          <a:prstGeom prst="rect">
            <a:avLst/>
          </a:prstGeom>
        </p:spPr>
        <p:txBody>
          <a:bodyPr vert="horz" lIns="91440" tIns="45720" rIns="91440" bIns="45720" rtlCol="0">
            <a:normAutofit/>
          </a:bodyPr>
          <a:lstStyle/>
          <a:p>
            <a:pPr lvl="0" rtl="0"/>
            <a:r>
              <a:rPr lang="en-GB" noProof="1"/>
              <a:t>Click to edit Master text styles</a:t>
            </a:r>
          </a:p>
          <a:p>
            <a:pPr lvl="1" rtl="0"/>
            <a:r>
              <a:rPr lang="en-GB" noProof="1"/>
              <a:t>Second level</a:t>
            </a:r>
          </a:p>
          <a:p>
            <a:pPr lvl="2" rtl="0"/>
            <a:r>
              <a:rPr lang="en-GB" noProof="1"/>
              <a:t>Third level</a:t>
            </a:r>
          </a:p>
          <a:p>
            <a:pPr lvl="3" rtl="0"/>
            <a:r>
              <a:rPr lang="en-GB" noProof="1"/>
              <a:t>Quarter level</a:t>
            </a:r>
          </a:p>
          <a:p>
            <a:pPr lvl="4" rtl="0"/>
            <a:r>
              <a:rPr lang="en-GB" noProof="1"/>
              <a:t>Fifth level</a:t>
            </a:r>
          </a:p>
        </p:txBody>
      </p:sp>
      <p:sp>
        <p:nvSpPr>
          <p:cNvPr id="4" name="Date Placeholder 3">
            <a:extLst>
              <a:ext uri="{FF2B5EF4-FFF2-40B4-BE49-F238E27FC236}">
                <a16:creationId xmlns:a16="http://schemas.microsoft.com/office/drawing/2014/main" id="{F31F9231-8DF4-411E-8324-453AB042A01C}"/>
              </a:ext>
            </a:extLst>
          </p:cNvPr>
          <p:cNvSpPr>
            <a:spLocks noGrp="1"/>
          </p:cNvSpPr>
          <p:nvPr>
            <p:ph type="dt" sz="half" idx="2"/>
          </p:nvPr>
        </p:nvSpPr>
        <p:spPr>
          <a:xfrm>
            <a:off x="9005888" y="577752"/>
            <a:ext cx="2743200" cy="176716"/>
          </a:xfrm>
          <a:prstGeom prst="rect">
            <a:avLst/>
          </a:prstGeom>
        </p:spPr>
        <p:txBody>
          <a:bodyPr vert="horz" lIns="0" tIns="0" rIns="0" bIns="0" rtlCol="0" anchor="t" anchorCtr="0"/>
          <a:lstStyle>
            <a:lvl1pPr algn="r">
              <a:defRPr sz="900" i="1">
                <a:solidFill>
                  <a:srgbClr val="454D55"/>
                </a:solidFill>
              </a:defRPr>
            </a:lvl1pPr>
          </a:lstStyle>
          <a:p>
            <a:pPr rtl="0"/>
            <a:fld id="{F7182A2F-4C01-4B4F-B855-198932A18E99}" type="datetime1">
              <a:rPr lang="en-GB" noProof="1" dirty="0" smtClean="0"/>
              <a:t>29/11/2024</a:t>
            </a:fld>
            <a:endParaRPr lang="en-GB" noProof="1"/>
          </a:p>
        </p:txBody>
      </p:sp>
      <p:sp>
        <p:nvSpPr>
          <p:cNvPr id="5" name="Footer Placeholder 4">
            <a:extLst>
              <a:ext uri="{FF2B5EF4-FFF2-40B4-BE49-F238E27FC236}">
                <a16:creationId xmlns:a16="http://schemas.microsoft.com/office/drawing/2014/main" id="{C30475F0-EE3A-4617-AFAB-40BF7C148786}"/>
              </a:ext>
            </a:extLst>
          </p:cNvPr>
          <p:cNvSpPr>
            <a:spLocks noGrp="1"/>
          </p:cNvSpPr>
          <p:nvPr>
            <p:ph type="ftr" sz="quarter" idx="3"/>
          </p:nvPr>
        </p:nvSpPr>
        <p:spPr>
          <a:xfrm>
            <a:off x="9005888" y="392469"/>
            <a:ext cx="2743200" cy="176715"/>
          </a:xfrm>
          <a:prstGeom prst="rect">
            <a:avLst/>
          </a:prstGeom>
        </p:spPr>
        <p:txBody>
          <a:bodyPr vert="horz" lIns="0" tIns="0" rIns="0" bIns="0" rtlCol="0" anchor="b" anchorCtr="0"/>
          <a:lstStyle>
            <a:lvl1pPr algn="r">
              <a:defRPr sz="900" i="1">
                <a:solidFill>
                  <a:srgbClr val="454D55"/>
                </a:solidFill>
              </a:defRPr>
            </a:lvl1pPr>
          </a:lstStyle>
          <a:p>
            <a:pPr rtl="0"/>
            <a:r>
              <a:rPr lang="en-GB" noProof="1"/>
              <a:t>ADD A FOOTER</a:t>
            </a:r>
          </a:p>
        </p:txBody>
      </p:sp>
      <p:sp>
        <p:nvSpPr>
          <p:cNvPr id="6" name="Slide Number Placeholder 5">
            <a:extLst>
              <a:ext uri="{FF2B5EF4-FFF2-40B4-BE49-F238E27FC236}">
                <a16:creationId xmlns:a16="http://schemas.microsoft.com/office/drawing/2014/main" id="{8AA07E7D-9F5C-43AC-A03A-432F6CB44929}"/>
              </a:ext>
            </a:extLst>
          </p:cNvPr>
          <p:cNvSpPr>
            <a:spLocks noGrp="1"/>
          </p:cNvSpPr>
          <p:nvPr>
            <p:ph type="sldNum" sz="quarter" idx="4"/>
          </p:nvPr>
        </p:nvSpPr>
        <p:spPr>
          <a:xfrm>
            <a:off x="442913" y="392470"/>
            <a:ext cx="395287" cy="176715"/>
          </a:xfrm>
          <a:prstGeom prst="rect">
            <a:avLst/>
          </a:prstGeom>
        </p:spPr>
        <p:txBody>
          <a:bodyPr vert="horz" lIns="0" tIns="0" rIns="0" bIns="0" rtlCol="0" anchor="b" anchorCtr="0"/>
          <a:lstStyle>
            <a:lvl1pPr algn="l">
              <a:defRPr sz="900" i="1">
                <a:solidFill>
                  <a:srgbClr val="454D55"/>
                </a:solidFill>
              </a:defRPr>
            </a:lvl1pPr>
          </a:lstStyle>
          <a:p>
            <a:pPr rtl="0"/>
            <a:fld id="{93C1428B-5ACF-4E79-A091-05E2328DA75D}" type="slidenum">
              <a:rPr lang="en-GB" noProof="1" dirty="0" smtClean="0"/>
              <a:pPr/>
              <a:t>‹#›</a:t>
            </a:fld>
            <a:endParaRPr lang="en-GB" noProof="1"/>
          </a:p>
        </p:txBody>
      </p:sp>
    </p:spTree>
    <p:extLst>
      <p:ext uri="{BB962C8B-B14F-4D97-AF65-F5344CB8AC3E}">
        <p14:creationId xmlns:p14="http://schemas.microsoft.com/office/powerpoint/2010/main" val="557435426"/>
      </p:ext>
    </p:extLst>
  </p:cSld>
  <p:clrMap bg1="lt1" tx1="dk1" bg2="lt2" tx2="dk2" accent1="accent1" accent2="accent2" accent3="accent3" accent4="accent4" accent5="accent5" accent6="accent6" hlink="hlink" folHlink="folHlink"/>
  <p:sldLayoutIdLst>
    <p:sldLayoutId id="2147483650" r:id="rId1"/>
  </p:sldLayoutIdLst>
  <p:hf hdr="0"/>
  <p:txStyles>
    <p:titleStyle>
      <a:lvl1pPr algn="l" defTabSz="914400" rtl="0" eaLnBrk="1" latinLnBrk="0" hangingPunct="1">
        <a:lnSpc>
          <a:spcPct val="90000"/>
        </a:lnSpc>
        <a:spcBef>
          <a:spcPct val="0"/>
        </a:spcBef>
        <a:buNone/>
        <a:defRPr sz="3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78" userDrawn="1">
          <p15:clr>
            <a:srgbClr val="F26B43"/>
          </p15:clr>
        </p15:guide>
        <p15:guide id="2" pos="279" userDrawn="1">
          <p15:clr>
            <a:srgbClr val="F26B43"/>
          </p15:clr>
        </p15:guide>
        <p15:guide id="3" pos="7401" userDrawn="1">
          <p15:clr>
            <a:srgbClr val="F26B43"/>
          </p15:clr>
        </p15:guide>
        <p15:guide id="4" orient="horz" pos="404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40" name="Picture 39">
            <a:extLst>
              <a:ext uri="{FF2B5EF4-FFF2-40B4-BE49-F238E27FC236}">
                <a16:creationId xmlns:a16="http://schemas.microsoft.com/office/drawing/2014/main" id="{06935E1A-B7AF-4427-A785-AA0A0ECFACBF}"/>
              </a:ext>
            </a:extLst>
          </p:cNvPr>
          <p:cNvPicPr>
            <a:picLocks noChangeAspect="1"/>
          </p:cNvPicPr>
          <p:nvPr/>
        </p:nvPicPr>
        <p:blipFill rotWithShape="1">
          <a:blip r:embed="rId2"/>
          <a:srcRect l="-228" t="-6560" r="228" b="6560"/>
          <a:stretch/>
        </p:blipFill>
        <p:spPr>
          <a:xfrm>
            <a:off x="54537" y="-12274"/>
            <a:ext cx="1134861" cy="784864"/>
          </a:xfrm>
          <a:prstGeom prst="rect">
            <a:avLst/>
          </a:prstGeom>
          <a:ln>
            <a:solidFill>
              <a:schemeClr val="accent6">
                <a:lumMod val="60000"/>
                <a:lumOff val="40000"/>
              </a:schemeClr>
            </a:solidFill>
          </a:ln>
        </p:spPr>
      </p:pic>
      <p:sp>
        <p:nvSpPr>
          <p:cNvPr id="2" name="Title 1"/>
          <p:cNvSpPr>
            <a:spLocks noGrp="1"/>
          </p:cNvSpPr>
          <p:nvPr>
            <p:ph type="title"/>
          </p:nvPr>
        </p:nvSpPr>
        <p:spPr>
          <a:xfrm>
            <a:off x="183967" y="1930094"/>
            <a:ext cx="2257397" cy="1475598"/>
          </a:xfrm>
        </p:spPr>
        <p:txBody>
          <a:bodyPr/>
          <a:lstStyle/>
          <a:p>
            <a:r>
              <a:rPr lang="en-GB" dirty="0">
                <a:solidFill>
                  <a:srgbClr val="C00000"/>
                </a:solidFill>
              </a:rPr>
              <a:t>MFL Curriculum</a:t>
            </a:r>
            <a:br>
              <a:rPr lang="en-GB" dirty="0">
                <a:solidFill>
                  <a:srgbClr val="C00000"/>
                </a:solidFill>
              </a:rPr>
            </a:br>
            <a:r>
              <a:rPr lang="en-GB" dirty="0">
                <a:solidFill>
                  <a:srgbClr val="C00000"/>
                </a:solidFill>
              </a:rPr>
              <a:t>Road Map</a:t>
            </a:r>
          </a:p>
        </p:txBody>
      </p:sp>
      <p:sp>
        <p:nvSpPr>
          <p:cNvPr id="4" name="Text Placeholder 3"/>
          <p:cNvSpPr>
            <a:spLocks noGrp="1"/>
          </p:cNvSpPr>
          <p:nvPr>
            <p:ph type="body" sz="quarter" idx="14"/>
          </p:nvPr>
        </p:nvSpPr>
        <p:spPr>
          <a:xfrm>
            <a:off x="174500" y="3942258"/>
            <a:ext cx="1430559" cy="2736208"/>
          </a:xfrm>
        </p:spPr>
        <p:txBody>
          <a:bodyPr>
            <a:normAutofit fontScale="62500" lnSpcReduction="20000"/>
          </a:bodyPr>
          <a:lstStyle/>
          <a:p>
            <a:r>
              <a:rPr lang="en-GB" dirty="0"/>
              <a:t>At Arunside, our children are taught to listen to, speak, read and write in Foreign Language. We aim for our pupils to develop a genuine interest and positive curiosity about foreign languages, diversity and other cultures. We aspire for all learners to be interested in and taught the skills to continue studying languages beyond primary education.</a:t>
            </a:r>
          </a:p>
        </p:txBody>
      </p:sp>
      <p:sp>
        <p:nvSpPr>
          <p:cNvPr id="8" name="Text Placeholder 7"/>
          <p:cNvSpPr>
            <a:spLocks noGrp="1"/>
          </p:cNvSpPr>
          <p:nvPr>
            <p:ph type="body" sz="quarter" idx="32"/>
          </p:nvPr>
        </p:nvSpPr>
        <p:spPr>
          <a:xfrm>
            <a:off x="921446" y="490008"/>
            <a:ext cx="2669718" cy="299633"/>
          </a:xfrm>
        </p:spPr>
        <p:txBody>
          <a:bodyPr>
            <a:normAutofit/>
          </a:bodyPr>
          <a:lstStyle/>
          <a:p>
            <a:r>
              <a:rPr lang="en-GB" dirty="0">
                <a:solidFill>
                  <a:schemeClr val="accent4">
                    <a:lumMod val="75000"/>
                  </a:schemeClr>
                </a:solidFill>
              </a:rPr>
              <a:t>Summer </a:t>
            </a:r>
          </a:p>
        </p:txBody>
      </p:sp>
      <p:sp>
        <p:nvSpPr>
          <p:cNvPr id="9" name="Text Placeholder 8"/>
          <p:cNvSpPr>
            <a:spLocks noGrp="1"/>
          </p:cNvSpPr>
          <p:nvPr>
            <p:ph type="body" sz="quarter" idx="33"/>
          </p:nvPr>
        </p:nvSpPr>
        <p:spPr>
          <a:xfrm>
            <a:off x="1412875" y="347099"/>
            <a:ext cx="3270705" cy="183135"/>
          </a:xfrm>
        </p:spPr>
        <p:txBody>
          <a:bodyPr>
            <a:normAutofit fontScale="25000" lnSpcReduction="20000"/>
          </a:bodyPr>
          <a:lstStyle/>
          <a:p>
            <a:r>
              <a:rPr lang="en-US" sz="2800" dirty="0"/>
              <a:t>; </a:t>
            </a:r>
          </a:p>
          <a:p>
            <a:r>
              <a:rPr lang="en-US" sz="2800" dirty="0"/>
              <a:t>· </a:t>
            </a:r>
            <a:endParaRPr lang="en-GB" dirty="0"/>
          </a:p>
        </p:txBody>
      </p:sp>
      <p:sp>
        <p:nvSpPr>
          <p:cNvPr id="10" name="Text Placeholder 9"/>
          <p:cNvSpPr>
            <a:spLocks noGrp="1"/>
          </p:cNvSpPr>
          <p:nvPr>
            <p:ph type="body" sz="quarter" idx="17"/>
          </p:nvPr>
        </p:nvSpPr>
        <p:spPr>
          <a:xfrm>
            <a:off x="10756715" y="935615"/>
            <a:ext cx="1106191" cy="1094537"/>
          </a:xfrm>
          <a:solidFill>
            <a:srgbClr val="339966"/>
          </a:solidFill>
          <a:ln>
            <a:solidFill>
              <a:schemeClr val="accent2">
                <a:lumMod val="75000"/>
                <a:alpha val="60000"/>
              </a:schemeClr>
            </a:solidFill>
          </a:ln>
        </p:spPr>
        <p:txBody>
          <a:bodyPr>
            <a:normAutofit/>
          </a:bodyPr>
          <a:lstStyle/>
          <a:p>
            <a:r>
              <a:rPr lang="en-GB" sz="2400" dirty="0">
                <a:solidFill>
                  <a:schemeClr val="bg1"/>
                </a:solidFill>
              </a:rPr>
              <a:t>Y4</a:t>
            </a:r>
          </a:p>
        </p:txBody>
      </p:sp>
      <p:sp>
        <p:nvSpPr>
          <p:cNvPr id="13" name="Text Placeholder 12"/>
          <p:cNvSpPr>
            <a:spLocks noGrp="1"/>
          </p:cNvSpPr>
          <p:nvPr>
            <p:ph type="body" sz="quarter" idx="18"/>
          </p:nvPr>
        </p:nvSpPr>
        <p:spPr>
          <a:xfrm>
            <a:off x="11084079" y="2057787"/>
            <a:ext cx="1044000" cy="1044000"/>
          </a:xfrm>
        </p:spPr>
        <p:txBody>
          <a:bodyPr>
            <a:normAutofit lnSpcReduction="10000"/>
          </a:bodyPr>
          <a:lstStyle/>
          <a:p>
            <a:r>
              <a:rPr lang="en-GB" sz="1200" dirty="0"/>
              <a:t>Phonics lesson 2</a:t>
            </a:r>
          </a:p>
          <a:p>
            <a:r>
              <a:rPr lang="en-GB" sz="1200" dirty="0"/>
              <a:t>Presenting myself</a:t>
            </a:r>
          </a:p>
        </p:txBody>
      </p:sp>
      <p:sp>
        <p:nvSpPr>
          <p:cNvPr id="14" name="Text Placeholder 13"/>
          <p:cNvSpPr>
            <a:spLocks noGrp="1"/>
          </p:cNvSpPr>
          <p:nvPr>
            <p:ph type="body" sz="quarter" idx="36"/>
          </p:nvPr>
        </p:nvSpPr>
        <p:spPr>
          <a:xfrm>
            <a:off x="4519113" y="485939"/>
            <a:ext cx="1864930" cy="330029"/>
          </a:xfrm>
        </p:spPr>
        <p:txBody>
          <a:bodyPr>
            <a:normAutofit/>
          </a:bodyPr>
          <a:lstStyle/>
          <a:p>
            <a:r>
              <a:rPr lang="en-GB" dirty="0">
                <a:solidFill>
                  <a:srgbClr val="F2C020"/>
                </a:solidFill>
              </a:rPr>
              <a:t>Autumn</a:t>
            </a:r>
            <a:endParaRPr lang="en-GB" dirty="0"/>
          </a:p>
        </p:txBody>
      </p:sp>
      <p:sp>
        <p:nvSpPr>
          <p:cNvPr id="16" name="Text Placeholder 15"/>
          <p:cNvSpPr>
            <a:spLocks noGrp="1"/>
          </p:cNvSpPr>
          <p:nvPr>
            <p:ph type="body" sz="quarter" idx="16"/>
          </p:nvPr>
        </p:nvSpPr>
        <p:spPr>
          <a:xfrm>
            <a:off x="9488841" y="3077036"/>
            <a:ext cx="1044000" cy="1044000"/>
          </a:xfrm>
        </p:spPr>
        <p:txBody>
          <a:bodyPr>
            <a:normAutofit/>
          </a:bodyPr>
          <a:lstStyle/>
          <a:p>
            <a:r>
              <a:rPr lang="en-GB" sz="1200" dirty="0"/>
              <a:t>The family</a:t>
            </a:r>
          </a:p>
        </p:txBody>
      </p:sp>
      <p:sp>
        <p:nvSpPr>
          <p:cNvPr id="23" name="Text Placeholder 22"/>
          <p:cNvSpPr>
            <a:spLocks noGrp="1"/>
          </p:cNvSpPr>
          <p:nvPr>
            <p:ph type="body" sz="quarter" idx="21"/>
          </p:nvPr>
        </p:nvSpPr>
        <p:spPr>
          <a:xfrm>
            <a:off x="2096792" y="3233824"/>
            <a:ext cx="1044000" cy="1044000"/>
          </a:xfrm>
          <a:ln>
            <a:solidFill>
              <a:schemeClr val="accent1">
                <a:lumMod val="75000"/>
              </a:schemeClr>
            </a:solidFill>
          </a:ln>
        </p:spPr>
        <p:txBody>
          <a:bodyPr>
            <a:normAutofit/>
          </a:bodyPr>
          <a:lstStyle/>
          <a:p>
            <a:r>
              <a:rPr lang="en-GB" sz="1200" dirty="0">
                <a:solidFill>
                  <a:srgbClr val="000000"/>
                </a:solidFill>
              </a:rPr>
              <a:t>Clothes</a:t>
            </a:r>
          </a:p>
        </p:txBody>
      </p:sp>
      <p:sp>
        <p:nvSpPr>
          <p:cNvPr id="26" name="Text Placeholder 25"/>
          <p:cNvSpPr>
            <a:spLocks noGrp="1"/>
          </p:cNvSpPr>
          <p:nvPr>
            <p:ph type="body" sz="quarter" idx="22"/>
          </p:nvPr>
        </p:nvSpPr>
        <p:spPr>
          <a:xfrm>
            <a:off x="1764064" y="4285916"/>
            <a:ext cx="1044000" cy="1044000"/>
          </a:xfrm>
        </p:spPr>
        <p:txBody>
          <a:bodyPr>
            <a:normAutofit/>
          </a:bodyPr>
          <a:lstStyle/>
          <a:p>
            <a:r>
              <a:rPr lang="en-GB" sz="1200" dirty="0"/>
              <a:t>The Weather</a:t>
            </a:r>
          </a:p>
        </p:txBody>
      </p:sp>
      <p:sp>
        <p:nvSpPr>
          <p:cNvPr id="29" name="Text Placeholder 28"/>
          <p:cNvSpPr>
            <a:spLocks noGrp="1"/>
          </p:cNvSpPr>
          <p:nvPr>
            <p:ph type="body" sz="quarter" idx="19"/>
          </p:nvPr>
        </p:nvSpPr>
        <p:spPr>
          <a:xfrm>
            <a:off x="3530805" y="5162645"/>
            <a:ext cx="1044000" cy="1044000"/>
          </a:xfrm>
        </p:spPr>
        <p:txBody>
          <a:bodyPr>
            <a:normAutofit/>
          </a:bodyPr>
          <a:lstStyle/>
          <a:p>
            <a:r>
              <a:rPr lang="en-GB" sz="1200" dirty="0"/>
              <a:t>The Planets</a:t>
            </a:r>
          </a:p>
        </p:txBody>
      </p:sp>
      <p:sp>
        <p:nvSpPr>
          <p:cNvPr id="32" name="Text Placeholder 31"/>
          <p:cNvSpPr>
            <a:spLocks noGrp="1"/>
          </p:cNvSpPr>
          <p:nvPr>
            <p:ph type="body" sz="quarter" idx="29"/>
          </p:nvPr>
        </p:nvSpPr>
        <p:spPr>
          <a:xfrm>
            <a:off x="4611934" y="5165518"/>
            <a:ext cx="1044000" cy="1044000"/>
          </a:xfrm>
          <a:ln>
            <a:solidFill>
              <a:srgbClr val="A52F6A"/>
            </a:solidFill>
          </a:ln>
        </p:spPr>
        <p:txBody>
          <a:bodyPr/>
          <a:lstStyle/>
          <a:p>
            <a:r>
              <a:rPr lang="en-GB" dirty="0"/>
              <a:t>Y6</a:t>
            </a:r>
          </a:p>
        </p:txBody>
      </p:sp>
      <p:sp>
        <p:nvSpPr>
          <p:cNvPr id="33" name="Text Placeholder 32"/>
          <p:cNvSpPr>
            <a:spLocks noGrp="1"/>
          </p:cNvSpPr>
          <p:nvPr>
            <p:ph type="body" sz="quarter" idx="23"/>
          </p:nvPr>
        </p:nvSpPr>
        <p:spPr>
          <a:xfrm>
            <a:off x="5726653" y="5161103"/>
            <a:ext cx="1044000" cy="1044000"/>
          </a:xfrm>
          <a:ln>
            <a:solidFill>
              <a:schemeClr val="accent3"/>
            </a:solidFill>
          </a:ln>
        </p:spPr>
        <p:txBody>
          <a:bodyPr>
            <a:normAutofit/>
          </a:bodyPr>
          <a:lstStyle/>
          <a:p>
            <a:r>
              <a:rPr lang="en-GB" sz="1200" dirty="0"/>
              <a:t>Phonics lesson 4</a:t>
            </a:r>
          </a:p>
          <a:p>
            <a:r>
              <a:rPr lang="en-GB" sz="1200" dirty="0"/>
              <a:t>At school</a:t>
            </a:r>
          </a:p>
        </p:txBody>
      </p:sp>
      <p:sp>
        <p:nvSpPr>
          <p:cNvPr id="36" name="Text Placeholder 35"/>
          <p:cNvSpPr>
            <a:spLocks noGrp="1"/>
          </p:cNvSpPr>
          <p:nvPr>
            <p:ph type="body" sz="quarter" idx="26"/>
          </p:nvPr>
        </p:nvSpPr>
        <p:spPr>
          <a:xfrm>
            <a:off x="6816094" y="5161103"/>
            <a:ext cx="1044000" cy="1044000"/>
          </a:xfrm>
        </p:spPr>
        <p:txBody>
          <a:bodyPr>
            <a:normAutofit/>
          </a:bodyPr>
          <a:lstStyle/>
          <a:p>
            <a:r>
              <a:rPr lang="en-GB" sz="1200" dirty="0"/>
              <a:t>WWII</a:t>
            </a:r>
          </a:p>
        </p:txBody>
      </p:sp>
      <p:sp>
        <p:nvSpPr>
          <p:cNvPr id="39" name="Text Placeholder 38"/>
          <p:cNvSpPr>
            <a:spLocks noGrp="1"/>
          </p:cNvSpPr>
          <p:nvPr>
            <p:ph type="body" sz="quarter" idx="25"/>
          </p:nvPr>
        </p:nvSpPr>
        <p:spPr>
          <a:xfrm>
            <a:off x="7913847" y="5156188"/>
            <a:ext cx="1044000" cy="1044000"/>
          </a:xfrm>
        </p:spPr>
        <p:txBody>
          <a:bodyPr>
            <a:normAutofit/>
          </a:bodyPr>
          <a:lstStyle/>
          <a:p>
            <a:r>
              <a:rPr lang="en-GB" sz="1200" dirty="0"/>
              <a:t>Weekend</a:t>
            </a:r>
          </a:p>
        </p:txBody>
      </p:sp>
      <p:sp>
        <p:nvSpPr>
          <p:cNvPr id="42" name="Text Placeholder 41"/>
          <p:cNvSpPr>
            <a:spLocks noGrp="1"/>
          </p:cNvSpPr>
          <p:nvPr>
            <p:ph type="body" sz="quarter" idx="24"/>
          </p:nvPr>
        </p:nvSpPr>
        <p:spPr>
          <a:xfrm>
            <a:off x="10059329" y="5136352"/>
            <a:ext cx="1044000" cy="1044000"/>
          </a:xfrm>
        </p:spPr>
        <p:txBody>
          <a:bodyPr>
            <a:normAutofit/>
          </a:bodyPr>
          <a:lstStyle/>
          <a:p>
            <a:r>
              <a:rPr lang="en-GB" sz="1200" dirty="0"/>
              <a:t>The Vikings</a:t>
            </a:r>
          </a:p>
        </p:txBody>
      </p:sp>
      <p:sp>
        <p:nvSpPr>
          <p:cNvPr id="50" name="TextBox 49"/>
          <p:cNvSpPr txBox="1"/>
          <p:nvPr/>
        </p:nvSpPr>
        <p:spPr>
          <a:xfrm>
            <a:off x="3100184" y="14827"/>
            <a:ext cx="5205448" cy="400110"/>
          </a:xfrm>
          <a:prstGeom prst="rect">
            <a:avLst/>
          </a:prstGeom>
          <a:noFill/>
        </p:spPr>
        <p:txBody>
          <a:bodyPr wrap="square" rtlCol="0">
            <a:spAutoFit/>
          </a:bodyPr>
          <a:lstStyle/>
          <a:p>
            <a:r>
              <a:rPr lang="en-GB" sz="2000" u="sng" dirty="0" err="1"/>
              <a:t>Arunside</a:t>
            </a:r>
            <a:r>
              <a:rPr lang="en-GB" sz="2000" u="sng" dirty="0"/>
              <a:t> Curriculum Plan </a:t>
            </a:r>
            <a:r>
              <a:rPr lang="en-GB" sz="2000" b="1" u="sng" dirty="0">
                <a:solidFill>
                  <a:schemeClr val="accent3"/>
                </a:solidFill>
              </a:rPr>
              <a:t>MFL - Spanish</a:t>
            </a:r>
          </a:p>
        </p:txBody>
      </p:sp>
      <p:sp>
        <p:nvSpPr>
          <p:cNvPr id="53" name="Text Placeholder 6"/>
          <p:cNvSpPr>
            <a:spLocks noGrp="1"/>
          </p:cNvSpPr>
          <p:nvPr>
            <p:ph type="body" sz="quarter" idx="15"/>
          </p:nvPr>
        </p:nvSpPr>
        <p:spPr>
          <a:xfrm>
            <a:off x="7090" y="851717"/>
            <a:ext cx="1044000" cy="1044000"/>
          </a:xfrm>
          <a:solidFill>
            <a:srgbClr val="FFC000"/>
          </a:solidFill>
          <a:ln>
            <a:solidFill>
              <a:srgbClr val="F2C020"/>
            </a:solidFill>
          </a:ln>
        </p:spPr>
        <p:txBody>
          <a:bodyPr>
            <a:normAutofit/>
          </a:bodyPr>
          <a:lstStyle/>
          <a:p>
            <a:r>
              <a:rPr lang="en-GB" sz="2400" dirty="0"/>
              <a:t>Y2</a:t>
            </a:r>
          </a:p>
        </p:txBody>
      </p:sp>
      <p:sp>
        <p:nvSpPr>
          <p:cNvPr id="55" name="Text Placeholder 18"/>
          <p:cNvSpPr>
            <a:spLocks noGrp="1"/>
          </p:cNvSpPr>
          <p:nvPr>
            <p:ph type="body" sz="quarter" idx="28"/>
          </p:nvPr>
        </p:nvSpPr>
        <p:spPr>
          <a:xfrm>
            <a:off x="7378844" y="3074195"/>
            <a:ext cx="1044000" cy="1044000"/>
          </a:xfrm>
          <a:solidFill>
            <a:schemeClr val="bg1"/>
          </a:solidFill>
          <a:ln>
            <a:solidFill>
              <a:srgbClr val="0C6D82"/>
            </a:solidFill>
          </a:ln>
        </p:spPr>
        <p:txBody>
          <a:bodyPr>
            <a:normAutofit/>
          </a:bodyPr>
          <a:lstStyle/>
          <a:p>
            <a:endParaRPr lang="en-GB" sz="1200" dirty="0">
              <a:solidFill>
                <a:schemeClr val="accent6"/>
              </a:solidFill>
            </a:endParaRPr>
          </a:p>
          <a:p>
            <a:r>
              <a:rPr lang="en-GB" sz="1200" dirty="0">
                <a:solidFill>
                  <a:schemeClr val="accent6"/>
                </a:solidFill>
              </a:rPr>
              <a:t>My home</a:t>
            </a:r>
          </a:p>
          <a:p>
            <a:endParaRPr lang="en-GB" sz="1200" dirty="0"/>
          </a:p>
        </p:txBody>
      </p:sp>
      <p:sp>
        <p:nvSpPr>
          <p:cNvPr id="57" name="Text Placeholder 5"/>
          <p:cNvSpPr>
            <a:spLocks noGrp="1"/>
          </p:cNvSpPr>
          <p:nvPr>
            <p:ph type="body" sz="quarter" idx="57"/>
          </p:nvPr>
        </p:nvSpPr>
        <p:spPr>
          <a:xfrm>
            <a:off x="3336557" y="835584"/>
            <a:ext cx="1044000" cy="1044000"/>
          </a:xfrm>
          <a:solidFill>
            <a:srgbClr val="EBE600"/>
          </a:solidFill>
          <a:ln>
            <a:solidFill>
              <a:srgbClr val="E6CC0C"/>
            </a:solidFill>
          </a:ln>
        </p:spPr>
        <p:txBody>
          <a:bodyPr/>
          <a:lstStyle/>
          <a:p>
            <a:r>
              <a:rPr lang="en-GB" dirty="0"/>
              <a:t>Y3</a:t>
            </a:r>
          </a:p>
        </p:txBody>
      </p:sp>
      <p:sp>
        <p:nvSpPr>
          <p:cNvPr id="58" name="Text Placeholder 18"/>
          <p:cNvSpPr>
            <a:spLocks noGrp="1"/>
          </p:cNvSpPr>
          <p:nvPr>
            <p:ph type="body" sz="quarter" idx="28"/>
          </p:nvPr>
        </p:nvSpPr>
        <p:spPr>
          <a:xfrm>
            <a:off x="5279490" y="3077036"/>
            <a:ext cx="1044000" cy="1044000"/>
          </a:xfrm>
          <a:ln>
            <a:solidFill>
              <a:schemeClr val="bg2">
                <a:lumMod val="75000"/>
              </a:schemeClr>
            </a:solidFill>
          </a:ln>
        </p:spPr>
        <p:txBody>
          <a:bodyPr/>
          <a:lstStyle/>
          <a:p>
            <a:r>
              <a:rPr lang="en-GB" dirty="0"/>
              <a:t>Y5</a:t>
            </a:r>
          </a:p>
        </p:txBody>
      </p:sp>
      <p:sp>
        <p:nvSpPr>
          <p:cNvPr id="59" name="Text Placeholder 13"/>
          <p:cNvSpPr>
            <a:spLocks noGrp="1"/>
          </p:cNvSpPr>
          <p:nvPr>
            <p:ph type="body" sz="quarter" idx="36"/>
          </p:nvPr>
        </p:nvSpPr>
        <p:spPr>
          <a:xfrm>
            <a:off x="8857606" y="492797"/>
            <a:ext cx="1864930" cy="330029"/>
          </a:xfrm>
        </p:spPr>
        <p:txBody>
          <a:bodyPr>
            <a:normAutofit/>
          </a:bodyPr>
          <a:lstStyle/>
          <a:p>
            <a:r>
              <a:rPr lang="en-GB" dirty="0">
                <a:solidFill>
                  <a:schemeClr val="accent6">
                    <a:lumMod val="75000"/>
                  </a:schemeClr>
                </a:solidFill>
              </a:rPr>
              <a:t>Summer</a:t>
            </a:r>
          </a:p>
        </p:txBody>
      </p:sp>
      <p:sp>
        <p:nvSpPr>
          <p:cNvPr id="44" name="Text Placeholder 22">
            <a:extLst>
              <a:ext uri="{FF2B5EF4-FFF2-40B4-BE49-F238E27FC236}">
                <a16:creationId xmlns:a16="http://schemas.microsoft.com/office/drawing/2014/main" id="{72DC8D57-7896-445B-B256-E367E63FEFFB}"/>
              </a:ext>
            </a:extLst>
          </p:cNvPr>
          <p:cNvSpPr txBox="1">
            <a:spLocks/>
          </p:cNvSpPr>
          <p:nvPr/>
        </p:nvSpPr>
        <p:spPr>
          <a:xfrm>
            <a:off x="4236027" y="3073886"/>
            <a:ext cx="1044000" cy="1044000"/>
          </a:xfrm>
          <a:prstGeom prst="ellipse">
            <a:avLst/>
          </a:prstGeom>
          <a:solidFill>
            <a:schemeClr val="bg1"/>
          </a:solidFill>
          <a:ln w="72390">
            <a:solidFill>
              <a:schemeClr val="bg2">
                <a:lumMod val="75000"/>
              </a:scheme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solidFill>
                  <a:srgbClr val="000000"/>
                </a:solidFill>
              </a:rPr>
              <a:t>Phonics lesson 3</a:t>
            </a:r>
          </a:p>
          <a:p>
            <a:r>
              <a:rPr lang="en-GB" sz="1200" dirty="0">
                <a:solidFill>
                  <a:srgbClr val="000000"/>
                </a:solidFill>
              </a:rPr>
              <a:t>Pets</a:t>
            </a:r>
          </a:p>
        </p:txBody>
      </p:sp>
      <p:sp>
        <p:nvSpPr>
          <p:cNvPr id="47" name="Text Placeholder 38">
            <a:extLst>
              <a:ext uri="{FF2B5EF4-FFF2-40B4-BE49-F238E27FC236}">
                <a16:creationId xmlns:a16="http://schemas.microsoft.com/office/drawing/2014/main" id="{A370582E-5173-4BAB-821B-885AE588E599}"/>
              </a:ext>
            </a:extLst>
          </p:cNvPr>
          <p:cNvSpPr txBox="1">
            <a:spLocks/>
          </p:cNvSpPr>
          <p:nvPr/>
        </p:nvSpPr>
        <p:spPr>
          <a:xfrm>
            <a:off x="8994976" y="5153691"/>
            <a:ext cx="1044000" cy="1044000"/>
          </a:xfrm>
          <a:prstGeom prst="ellipse">
            <a:avLst/>
          </a:prstGeom>
          <a:solidFill>
            <a:schemeClr val="bg1"/>
          </a:solidFill>
          <a:ln w="72390">
            <a:solidFill>
              <a:schemeClr val="accent4"/>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Me in the world</a:t>
            </a:r>
          </a:p>
        </p:txBody>
      </p:sp>
      <p:sp>
        <p:nvSpPr>
          <p:cNvPr id="61" name="Text Placeholder 41">
            <a:extLst>
              <a:ext uri="{FF2B5EF4-FFF2-40B4-BE49-F238E27FC236}">
                <a16:creationId xmlns:a16="http://schemas.microsoft.com/office/drawing/2014/main" id="{F16D1277-8E16-4584-BE08-C9EB186A7C55}"/>
              </a:ext>
            </a:extLst>
          </p:cNvPr>
          <p:cNvSpPr txBox="1">
            <a:spLocks/>
          </p:cNvSpPr>
          <p:nvPr/>
        </p:nvSpPr>
        <p:spPr>
          <a:xfrm>
            <a:off x="11123682" y="5130351"/>
            <a:ext cx="1044000" cy="1044000"/>
          </a:xfrm>
          <a:prstGeom prst="ellipse">
            <a:avLst/>
          </a:prstGeom>
          <a:solidFill>
            <a:schemeClr val="bg1"/>
          </a:solidFill>
          <a:ln w="72390">
            <a:solidFill>
              <a:schemeClr val="accent5"/>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Healthy lifestyle</a:t>
            </a:r>
          </a:p>
        </p:txBody>
      </p:sp>
      <p:sp>
        <p:nvSpPr>
          <p:cNvPr id="43" name="Text Placeholder 9">
            <a:extLst>
              <a:ext uri="{FF2B5EF4-FFF2-40B4-BE49-F238E27FC236}">
                <a16:creationId xmlns:a16="http://schemas.microsoft.com/office/drawing/2014/main" id="{4B5597C1-35B7-4746-8D7D-32EA13B6494B}"/>
              </a:ext>
            </a:extLst>
          </p:cNvPr>
          <p:cNvSpPr txBox="1">
            <a:spLocks/>
          </p:cNvSpPr>
          <p:nvPr/>
        </p:nvSpPr>
        <p:spPr>
          <a:xfrm>
            <a:off x="1088980" y="835557"/>
            <a:ext cx="1106191" cy="1094537"/>
          </a:xfrm>
          <a:prstGeom prst="ellipse">
            <a:avLst/>
          </a:prstGeom>
          <a:solidFill>
            <a:schemeClr val="bg1"/>
          </a:solidFill>
          <a:ln w="72390">
            <a:solidFill>
              <a:srgbClr val="FFC000">
                <a:alpha val="60000"/>
              </a:srgb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Greetings</a:t>
            </a:r>
          </a:p>
        </p:txBody>
      </p:sp>
      <p:sp>
        <p:nvSpPr>
          <p:cNvPr id="48" name="Text Placeholder 9">
            <a:extLst>
              <a:ext uri="{FF2B5EF4-FFF2-40B4-BE49-F238E27FC236}">
                <a16:creationId xmlns:a16="http://schemas.microsoft.com/office/drawing/2014/main" id="{5662E0BC-AD31-464C-806E-789F2A176333}"/>
              </a:ext>
            </a:extLst>
          </p:cNvPr>
          <p:cNvSpPr txBox="1">
            <a:spLocks/>
          </p:cNvSpPr>
          <p:nvPr/>
        </p:nvSpPr>
        <p:spPr>
          <a:xfrm>
            <a:off x="2220118" y="822045"/>
            <a:ext cx="1106191" cy="1094537"/>
          </a:xfrm>
          <a:prstGeom prst="ellipse">
            <a:avLst/>
          </a:prstGeom>
          <a:solidFill>
            <a:schemeClr val="bg1"/>
          </a:solidFill>
          <a:ln w="72390">
            <a:solidFill>
              <a:srgbClr val="FFC000">
                <a:alpha val="60000"/>
              </a:srgb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Colours and Numbers</a:t>
            </a:r>
          </a:p>
        </p:txBody>
      </p:sp>
      <p:sp>
        <p:nvSpPr>
          <p:cNvPr id="45" name="Text Placeholder 5">
            <a:extLst>
              <a:ext uri="{FF2B5EF4-FFF2-40B4-BE49-F238E27FC236}">
                <a16:creationId xmlns:a16="http://schemas.microsoft.com/office/drawing/2014/main" id="{2A6D1A17-266B-41FD-9BF7-5CDDF512BEF1}"/>
              </a:ext>
            </a:extLst>
          </p:cNvPr>
          <p:cNvSpPr txBox="1">
            <a:spLocks/>
          </p:cNvSpPr>
          <p:nvPr/>
        </p:nvSpPr>
        <p:spPr>
          <a:xfrm>
            <a:off x="4397542" y="838897"/>
            <a:ext cx="1044000" cy="1044000"/>
          </a:xfrm>
          <a:prstGeom prst="ellipse">
            <a:avLst/>
          </a:prstGeom>
          <a:solidFill>
            <a:schemeClr val="bg1"/>
          </a:solidFill>
          <a:ln w="72390">
            <a:solidFill>
              <a:srgbClr val="F3F305"/>
            </a:solidFill>
          </a:ln>
        </p:spPr>
        <p:txBody>
          <a:bodyPr vert="horz" lIns="0" tIns="0" rIns="0" bIns="0" rtlCol="0" anchor="ctr" anchorCtr="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lang="ru-RU" sz="2200" kern="1200" dirty="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Phonics lesson 1</a:t>
            </a:r>
          </a:p>
          <a:p>
            <a:r>
              <a:rPr lang="en-GB" sz="1200" dirty="0"/>
              <a:t>I am learning</a:t>
            </a:r>
          </a:p>
        </p:txBody>
      </p:sp>
      <p:sp>
        <p:nvSpPr>
          <p:cNvPr id="46" name="Text Placeholder 5">
            <a:extLst>
              <a:ext uri="{FF2B5EF4-FFF2-40B4-BE49-F238E27FC236}">
                <a16:creationId xmlns:a16="http://schemas.microsoft.com/office/drawing/2014/main" id="{62316B33-30BB-4B87-9BF6-FF0AA50BE52F}"/>
              </a:ext>
            </a:extLst>
          </p:cNvPr>
          <p:cNvSpPr txBox="1">
            <a:spLocks/>
          </p:cNvSpPr>
          <p:nvPr/>
        </p:nvSpPr>
        <p:spPr>
          <a:xfrm>
            <a:off x="5458527" y="835584"/>
            <a:ext cx="1044000" cy="1044000"/>
          </a:xfrm>
          <a:prstGeom prst="ellipse">
            <a:avLst/>
          </a:prstGeom>
          <a:solidFill>
            <a:schemeClr val="bg1"/>
          </a:solidFill>
          <a:ln w="72390">
            <a:solidFill>
              <a:srgbClr val="F3F305"/>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ru-RU" sz="2200" kern="1200" dirty="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050" dirty="0"/>
              <a:t>Musical Instruments</a:t>
            </a:r>
          </a:p>
        </p:txBody>
      </p:sp>
      <p:sp>
        <p:nvSpPr>
          <p:cNvPr id="49" name="Text Placeholder 5">
            <a:extLst>
              <a:ext uri="{FF2B5EF4-FFF2-40B4-BE49-F238E27FC236}">
                <a16:creationId xmlns:a16="http://schemas.microsoft.com/office/drawing/2014/main" id="{BF3367DC-E458-4262-97E6-2623B9521AD2}"/>
              </a:ext>
            </a:extLst>
          </p:cNvPr>
          <p:cNvSpPr txBox="1">
            <a:spLocks/>
          </p:cNvSpPr>
          <p:nvPr/>
        </p:nvSpPr>
        <p:spPr>
          <a:xfrm>
            <a:off x="6512775" y="839594"/>
            <a:ext cx="1044000" cy="1044000"/>
          </a:xfrm>
          <a:prstGeom prst="ellipse">
            <a:avLst/>
          </a:prstGeom>
          <a:solidFill>
            <a:schemeClr val="bg1"/>
          </a:solidFill>
          <a:ln w="72390">
            <a:solidFill>
              <a:schemeClr val="accent2">
                <a:lumMod val="40000"/>
                <a:lumOff val="60000"/>
              </a:scheme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ru-RU" sz="2200" kern="1200" dirty="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100" dirty="0"/>
              <a:t>Ancient Britain</a:t>
            </a:r>
          </a:p>
        </p:txBody>
      </p:sp>
      <p:sp>
        <p:nvSpPr>
          <p:cNvPr id="52" name="Text Placeholder 5">
            <a:extLst>
              <a:ext uri="{FF2B5EF4-FFF2-40B4-BE49-F238E27FC236}">
                <a16:creationId xmlns:a16="http://schemas.microsoft.com/office/drawing/2014/main" id="{022FD330-A07B-46C1-8E49-8CB11A37EAD8}"/>
              </a:ext>
            </a:extLst>
          </p:cNvPr>
          <p:cNvSpPr txBox="1">
            <a:spLocks/>
          </p:cNvSpPr>
          <p:nvPr/>
        </p:nvSpPr>
        <p:spPr>
          <a:xfrm>
            <a:off x="7573760" y="831601"/>
            <a:ext cx="1044000" cy="1044000"/>
          </a:xfrm>
          <a:prstGeom prst="ellipse">
            <a:avLst/>
          </a:prstGeom>
          <a:solidFill>
            <a:schemeClr val="bg1"/>
          </a:solidFill>
          <a:ln w="72390">
            <a:solidFill>
              <a:schemeClr val="accent2">
                <a:lumMod val="40000"/>
                <a:lumOff val="60000"/>
              </a:scheme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ru-RU" sz="2200" kern="1200" dirty="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100" dirty="0"/>
              <a:t>Vegetables</a:t>
            </a:r>
          </a:p>
        </p:txBody>
      </p:sp>
      <p:sp>
        <p:nvSpPr>
          <p:cNvPr id="54" name="Text Placeholder 5">
            <a:extLst>
              <a:ext uri="{FF2B5EF4-FFF2-40B4-BE49-F238E27FC236}">
                <a16:creationId xmlns:a16="http://schemas.microsoft.com/office/drawing/2014/main" id="{33F0B1BC-9EA4-4100-BC9F-E2F7F25EA928}"/>
              </a:ext>
            </a:extLst>
          </p:cNvPr>
          <p:cNvSpPr txBox="1">
            <a:spLocks/>
          </p:cNvSpPr>
          <p:nvPr/>
        </p:nvSpPr>
        <p:spPr>
          <a:xfrm>
            <a:off x="8634745" y="822309"/>
            <a:ext cx="1044000" cy="1044000"/>
          </a:xfrm>
          <a:prstGeom prst="ellipse">
            <a:avLst/>
          </a:prstGeom>
          <a:solidFill>
            <a:schemeClr val="bg1"/>
          </a:solidFill>
          <a:ln w="72390">
            <a:solidFill>
              <a:schemeClr val="accent6">
                <a:lumMod val="60000"/>
                <a:lumOff val="40000"/>
              </a:scheme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ru-RU" sz="2200" kern="1200" dirty="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100" dirty="0"/>
              <a:t>Fruits</a:t>
            </a:r>
          </a:p>
        </p:txBody>
      </p:sp>
      <p:sp>
        <p:nvSpPr>
          <p:cNvPr id="63" name="Text Placeholder 5">
            <a:extLst>
              <a:ext uri="{FF2B5EF4-FFF2-40B4-BE49-F238E27FC236}">
                <a16:creationId xmlns:a16="http://schemas.microsoft.com/office/drawing/2014/main" id="{5629DB0E-D3FC-43DC-B5E3-4487AE35703F}"/>
              </a:ext>
            </a:extLst>
          </p:cNvPr>
          <p:cNvSpPr txBox="1">
            <a:spLocks/>
          </p:cNvSpPr>
          <p:nvPr/>
        </p:nvSpPr>
        <p:spPr>
          <a:xfrm>
            <a:off x="9688993" y="831601"/>
            <a:ext cx="1044000" cy="1044000"/>
          </a:xfrm>
          <a:prstGeom prst="ellipse">
            <a:avLst/>
          </a:prstGeom>
          <a:solidFill>
            <a:schemeClr val="bg1"/>
          </a:solidFill>
          <a:ln w="72390">
            <a:solidFill>
              <a:schemeClr val="accent6">
                <a:lumMod val="60000"/>
                <a:lumOff val="40000"/>
              </a:scheme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ru-RU" sz="2200" kern="1200" dirty="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100"/>
              <a:t>I know how…</a:t>
            </a:r>
            <a:endParaRPr lang="en-GB" sz="1100" dirty="0"/>
          </a:p>
        </p:txBody>
      </p:sp>
      <p:sp>
        <p:nvSpPr>
          <p:cNvPr id="65" name="Text Placeholder 12">
            <a:extLst>
              <a:ext uri="{FF2B5EF4-FFF2-40B4-BE49-F238E27FC236}">
                <a16:creationId xmlns:a16="http://schemas.microsoft.com/office/drawing/2014/main" id="{29E3F40C-481F-4DDD-A771-D77567261A7A}"/>
              </a:ext>
            </a:extLst>
          </p:cNvPr>
          <p:cNvSpPr txBox="1">
            <a:spLocks/>
          </p:cNvSpPr>
          <p:nvPr/>
        </p:nvSpPr>
        <p:spPr>
          <a:xfrm>
            <a:off x="10562079" y="3024210"/>
            <a:ext cx="1044000" cy="1044000"/>
          </a:xfrm>
          <a:prstGeom prst="ellipse">
            <a:avLst/>
          </a:prstGeom>
          <a:solidFill>
            <a:schemeClr val="bg1"/>
          </a:solidFill>
          <a:ln w="72390">
            <a:solidFill>
              <a:schemeClr val="accent2"/>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Romans</a:t>
            </a:r>
          </a:p>
        </p:txBody>
      </p:sp>
      <p:sp>
        <p:nvSpPr>
          <p:cNvPr id="66" name="Text Placeholder 15">
            <a:extLst>
              <a:ext uri="{FF2B5EF4-FFF2-40B4-BE49-F238E27FC236}">
                <a16:creationId xmlns:a16="http://schemas.microsoft.com/office/drawing/2014/main" id="{D47B6021-C963-484F-BD96-157CDBB050EF}"/>
              </a:ext>
            </a:extLst>
          </p:cNvPr>
          <p:cNvSpPr txBox="1">
            <a:spLocks/>
          </p:cNvSpPr>
          <p:nvPr/>
        </p:nvSpPr>
        <p:spPr>
          <a:xfrm>
            <a:off x="8422844" y="3104435"/>
            <a:ext cx="1044000" cy="1044000"/>
          </a:xfrm>
          <a:prstGeom prst="ellipse">
            <a:avLst/>
          </a:prstGeom>
          <a:solidFill>
            <a:schemeClr val="bg1"/>
          </a:solidFill>
          <a:ln w="72390">
            <a:solidFill>
              <a:schemeClr val="accent2">
                <a:lumMod val="75000"/>
              </a:scheme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My class</a:t>
            </a:r>
          </a:p>
        </p:txBody>
      </p:sp>
      <p:sp>
        <p:nvSpPr>
          <p:cNvPr id="67" name="Text Placeholder 18">
            <a:extLst>
              <a:ext uri="{FF2B5EF4-FFF2-40B4-BE49-F238E27FC236}">
                <a16:creationId xmlns:a16="http://schemas.microsoft.com/office/drawing/2014/main" id="{2952781E-F15F-4BB8-9573-936C51FCE154}"/>
              </a:ext>
            </a:extLst>
          </p:cNvPr>
          <p:cNvSpPr txBox="1">
            <a:spLocks/>
          </p:cNvSpPr>
          <p:nvPr/>
        </p:nvSpPr>
        <p:spPr>
          <a:xfrm>
            <a:off x="6342531" y="3074195"/>
            <a:ext cx="1044000" cy="1044000"/>
          </a:xfrm>
          <a:prstGeom prst="ellipse">
            <a:avLst/>
          </a:prstGeom>
          <a:solidFill>
            <a:schemeClr val="bg1"/>
          </a:solidFill>
          <a:ln w="72390">
            <a:solidFill>
              <a:srgbClr val="0C6D82"/>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ru-RU" sz="2200" kern="1200" dirty="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dirty="0">
              <a:solidFill>
                <a:schemeClr val="accent6"/>
              </a:solidFill>
            </a:endParaRPr>
          </a:p>
          <a:p>
            <a:r>
              <a:rPr lang="en-GB" sz="1200" dirty="0">
                <a:solidFill>
                  <a:schemeClr val="accent6"/>
                </a:solidFill>
              </a:rPr>
              <a:t>At the cafe</a:t>
            </a:r>
          </a:p>
          <a:p>
            <a:endParaRPr lang="en-GB" sz="1200" dirty="0"/>
          </a:p>
        </p:txBody>
      </p:sp>
      <p:sp>
        <p:nvSpPr>
          <p:cNvPr id="68" name="Text Placeholder 28">
            <a:extLst>
              <a:ext uri="{FF2B5EF4-FFF2-40B4-BE49-F238E27FC236}">
                <a16:creationId xmlns:a16="http://schemas.microsoft.com/office/drawing/2014/main" id="{FEB127CE-6EFA-4CC8-9F8E-7CEA3C05C721}"/>
              </a:ext>
            </a:extLst>
          </p:cNvPr>
          <p:cNvSpPr txBox="1">
            <a:spLocks/>
          </p:cNvSpPr>
          <p:nvPr/>
        </p:nvSpPr>
        <p:spPr>
          <a:xfrm>
            <a:off x="2441364" y="5130351"/>
            <a:ext cx="1044000" cy="1044000"/>
          </a:xfrm>
          <a:prstGeom prst="ellipse">
            <a:avLst/>
          </a:prstGeom>
          <a:solidFill>
            <a:schemeClr val="bg1"/>
          </a:solidFill>
          <a:ln w="72390">
            <a:solidFill>
              <a:schemeClr val="tx2"/>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Habitats</a:t>
            </a:r>
          </a:p>
        </p:txBody>
      </p:sp>
      <p:sp>
        <p:nvSpPr>
          <p:cNvPr id="69" name="Text Placeholder 22">
            <a:extLst>
              <a:ext uri="{FF2B5EF4-FFF2-40B4-BE49-F238E27FC236}">
                <a16:creationId xmlns:a16="http://schemas.microsoft.com/office/drawing/2014/main" id="{9FAD7210-EEEB-445F-B789-11A1641633CC}"/>
              </a:ext>
            </a:extLst>
          </p:cNvPr>
          <p:cNvSpPr txBox="1">
            <a:spLocks/>
          </p:cNvSpPr>
          <p:nvPr/>
        </p:nvSpPr>
        <p:spPr>
          <a:xfrm>
            <a:off x="3169150" y="3081691"/>
            <a:ext cx="1044000" cy="1044000"/>
          </a:xfrm>
          <a:prstGeom prst="ellipse">
            <a:avLst/>
          </a:prstGeom>
          <a:solidFill>
            <a:schemeClr val="bg1"/>
          </a:solidFill>
          <a:ln w="72390">
            <a:solidFill>
              <a:schemeClr val="bg2">
                <a:lumMod val="75000"/>
              </a:schemeClr>
            </a:solidFill>
          </a:ln>
        </p:spPr>
        <p:txBody>
          <a:bodyPr vert="horz" lIns="0" tIns="0" rIns="0" bIns="0"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rgbClr val="454D55"/>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solidFill>
                  <a:srgbClr val="000000"/>
                </a:solidFill>
              </a:rPr>
              <a:t>What is the date?</a:t>
            </a:r>
          </a:p>
        </p:txBody>
      </p:sp>
      <p:sp>
        <p:nvSpPr>
          <p:cNvPr id="70" name="Text Placeholder 13">
            <a:extLst>
              <a:ext uri="{FF2B5EF4-FFF2-40B4-BE49-F238E27FC236}">
                <a16:creationId xmlns:a16="http://schemas.microsoft.com/office/drawing/2014/main" id="{A9999504-BD87-4431-912B-3D9E52446829}"/>
              </a:ext>
            </a:extLst>
          </p:cNvPr>
          <p:cNvSpPr txBox="1">
            <a:spLocks/>
          </p:cNvSpPr>
          <p:nvPr/>
        </p:nvSpPr>
        <p:spPr>
          <a:xfrm>
            <a:off x="6641295" y="492797"/>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accent2">
                    <a:lumMod val="75000"/>
                  </a:schemeClr>
                </a:solidFill>
              </a:rPr>
              <a:t>Spring</a:t>
            </a:r>
            <a:endParaRPr lang="en-GB" dirty="0"/>
          </a:p>
        </p:txBody>
      </p:sp>
      <p:sp>
        <p:nvSpPr>
          <p:cNvPr id="71" name="Text Placeholder 13">
            <a:extLst>
              <a:ext uri="{FF2B5EF4-FFF2-40B4-BE49-F238E27FC236}">
                <a16:creationId xmlns:a16="http://schemas.microsoft.com/office/drawing/2014/main" id="{1B050470-95FE-48A3-950B-FD66DD46A6F9}"/>
              </a:ext>
            </a:extLst>
          </p:cNvPr>
          <p:cNvSpPr txBox="1">
            <a:spLocks/>
          </p:cNvSpPr>
          <p:nvPr/>
        </p:nvSpPr>
        <p:spPr>
          <a:xfrm>
            <a:off x="9600376" y="2414480"/>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accent2">
                    <a:lumMod val="75000"/>
                  </a:schemeClr>
                </a:solidFill>
              </a:rPr>
              <a:t>Autumn</a:t>
            </a:r>
          </a:p>
        </p:txBody>
      </p:sp>
      <p:sp>
        <p:nvSpPr>
          <p:cNvPr id="72" name="Text Placeholder 13">
            <a:extLst>
              <a:ext uri="{FF2B5EF4-FFF2-40B4-BE49-F238E27FC236}">
                <a16:creationId xmlns:a16="http://schemas.microsoft.com/office/drawing/2014/main" id="{05AE4D9E-595F-404B-A672-ADD6738D5B41}"/>
              </a:ext>
            </a:extLst>
          </p:cNvPr>
          <p:cNvSpPr txBox="1">
            <a:spLocks/>
          </p:cNvSpPr>
          <p:nvPr/>
        </p:nvSpPr>
        <p:spPr>
          <a:xfrm>
            <a:off x="8305632" y="2727161"/>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accent2">
                    <a:lumMod val="75000"/>
                  </a:schemeClr>
                </a:solidFill>
              </a:rPr>
              <a:t>Spring</a:t>
            </a:r>
            <a:endParaRPr lang="en-GB" dirty="0"/>
          </a:p>
        </p:txBody>
      </p:sp>
      <p:sp>
        <p:nvSpPr>
          <p:cNvPr id="73" name="Text Placeholder 13">
            <a:extLst>
              <a:ext uri="{FF2B5EF4-FFF2-40B4-BE49-F238E27FC236}">
                <a16:creationId xmlns:a16="http://schemas.microsoft.com/office/drawing/2014/main" id="{6DFBC7F1-6503-4873-855D-F55E1E4D649B}"/>
              </a:ext>
            </a:extLst>
          </p:cNvPr>
          <p:cNvSpPr txBox="1">
            <a:spLocks/>
          </p:cNvSpPr>
          <p:nvPr/>
        </p:nvSpPr>
        <p:spPr>
          <a:xfrm>
            <a:off x="6440702" y="2725089"/>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2">
                    <a:lumMod val="75000"/>
                  </a:schemeClr>
                </a:solidFill>
              </a:rPr>
              <a:t>Summer</a:t>
            </a:r>
          </a:p>
        </p:txBody>
      </p:sp>
      <p:sp>
        <p:nvSpPr>
          <p:cNvPr id="74" name="Text Placeholder 13">
            <a:extLst>
              <a:ext uri="{FF2B5EF4-FFF2-40B4-BE49-F238E27FC236}">
                <a16:creationId xmlns:a16="http://schemas.microsoft.com/office/drawing/2014/main" id="{15A315BC-6A00-41C0-AB8D-02B3BD863B89}"/>
              </a:ext>
            </a:extLst>
          </p:cNvPr>
          <p:cNvSpPr txBox="1">
            <a:spLocks/>
          </p:cNvSpPr>
          <p:nvPr/>
        </p:nvSpPr>
        <p:spPr>
          <a:xfrm>
            <a:off x="3264789" y="2732297"/>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accent1">
                    <a:lumMod val="75000"/>
                  </a:schemeClr>
                </a:solidFill>
              </a:rPr>
              <a:t>Autumn</a:t>
            </a:r>
          </a:p>
        </p:txBody>
      </p:sp>
      <p:sp>
        <p:nvSpPr>
          <p:cNvPr id="75" name="Text Placeholder 13">
            <a:extLst>
              <a:ext uri="{FF2B5EF4-FFF2-40B4-BE49-F238E27FC236}">
                <a16:creationId xmlns:a16="http://schemas.microsoft.com/office/drawing/2014/main" id="{C05504BD-C698-484C-9AA8-1BE83AA70908}"/>
              </a:ext>
            </a:extLst>
          </p:cNvPr>
          <p:cNvSpPr txBox="1">
            <a:spLocks/>
          </p:cNvSpPr>
          <p:nvPr/>
        </p:nvSpPr>
        <p:spPr>
          <a:xfrm>
            <a:off x="2296085" y="4419991"/>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tx2"/>
                </a:solidFill>
              </a:rPr>
              <a:t>Spring</a:t>
            </a:r>
          </a:p>
        </p:txBody>
      </p:sp>
      <p:sp>
        <p:nvSpPr>
          <p:cNvPr id="76" name="Text Placeholder 13">
            <a:extLst>
              <a:ext uri="{FF2B5EF4-FFF2-40B4-BE49-F238E27FC236}">
                <a16:creationId xmlns:a16="http://schemas.microsoft.com/office/drawing/2014/main" id="{407C796D-0CAF-4BFD-9336-246423030A4F}"/>
              </a:ext>
            </a:extLst>
          </p:cNvPr>
          <p:cNvSpPr txBox="1">
            <a:spLocks/>
          </p:cNvSpPr>
          <p:nvPr/>
        </p:nvSpPr>
        <p:spPr>
          <a:xfrm>
            <a:off x="2441364" y="6381450"/>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accent1">
                    <a:lumMod val="75000"/>
                  </a:schemeClr>
                </a:solidFill>
              </a:rPr>
              <a:t>Summer</a:t>
            </a:r>
          </a:p>
        </p:txBody>
      </p:sp>
      <p:sp>
        <p:nvSpPr>
          <p:cNvPr id="77" name="Text Placeholder 13">
            <a:extLst>
              <a:ext uri="{FF2B5EF4-FFF2-40B4-BE49-F238E27FC236}">
                <a16:creationId xmlns:a16="http://schemas.microsoft.com/office/drawing/2014/main" id="{71159D1E-155C-42F1-B209-8642377C2E38}"/>
              </a:ext>
            </a:extLst>
          </p:cNvPr>
          <p:cNvSpPr txBox="1">
            <a:spLocks/>
          </p:cNvSpPr>
          <p:nvPr/>
        </p:nvSpPr>
        <p:spPr>
          <a:xfrm>
            <a:off x="5944145" y="6375653"/>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C00000"/>
                </a:solidFill>
              </a:rPr>
              <a:t>Autumn</a:t>
            </a:r>
          </a:p>
        </p:txBody>
      </p:sp>
      <p:sp>
        <p:nvSpPr>
          <p:cNvPr id="78" name="Text Placeholder 13">
            <a:extLst>
              <a:ext uri="{FF2B5EF4-FFF2-40B4-BE49-F238E27FC236}">
                <a16:creationId xmlns:a16="http://schemas.microsoft.com/office/drawing/2014/main" id="{56160974-350A-48DD-B2D0-A333842D0B03}"/>
              </a:ext>
            </a:extLst>
          </p:cNvPr>
          <p:cNvSpPr txBox="1">
            <a:spLocks/>
          </p:cNvSpPr>
          <p:nvPr/>
        </p:nvSpPr>
        <p:spPr>
          <a:xfrm>
            <a:off x="8025382" y="6378085"/>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accent4">
                    <a:lumMod val="75000"/>
                  </a:schemeClr>
                </a:solidFill>
              </a:rPr>
              <a:t>Spring</a:t>
            </a:r>
          </a:p>
        </p:txBody>
      </p:sp>
      <p:sp>
        <p:nvSpPr>
          <p:cNvPr id="79" name="Text Placeholder 13">
            <a:extLst>
              <a:ext uri="{FF2B5EF4-FFF2-40B4-BE49-F238E27FC236}">
                <a16:creationId xmlns:a16="http://schemas.microsoft.com/office/drawing/2014/main" id="{0CA5434E-E2EF-4AF8-82E1-F917E3223E0F}"/>
              </a:ext>
            </a:extLst>
          </p:cNvPr>
          <p:cNvSpPr txBox="1">
            <a:spLocks/>
          </p:cNvSpPr>
          <p:nvPr/>
        </p:nvSpPr>
        <p:spPr>
          <a:xfrm>
            <a:off x="10191217" y="6373668"/>
            <a:ext cx="1864930" cy="330029"/>
          </a:xfrm>
          <a:prstGeom prst="rect">
            <a:avLst/>
          </a:prstGeom>
        </p:spPr>
        <p:txBody>
          <a:bodyPr vert="horz" lIns="0" tIns="0" rIns="0" bIns="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1500" b="0" i="0" kern="1200">
                <a:solidFill>
                  <a:srgbClr val="2CA05B"/>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accent4">
                    <a:lumMod val="75000"/>
                  </a:schemeClr>
                </a:solidFill>
              </a:rPr>
              <a:t>Summer</a:t>
            </a:r>
          </a:p>
        </p:txBody>
      </p:sp>
    </p:spTree>
    <p:extLst>
      <p:ext uri="{BB962C8B-B14F-4D97-AF65-F5344CB8AC3E}">
        <p14:creationId xmlns:p14="http://schemas.microsoft.com/office/powerpoint/2010/main" val="2756467734"/>
      </p:ext>
    </p:extLst>
  </p:cSld>
  <p:clrMapOvr>
    <a:masterClrMapping/>
  </p:clrMapOvr>
</p:sld>
</file>

<file path=ppt/theme/theme1.xml><?xml version="1.0" encoding="utf-8"?>
<a:theme xmlns:a="http://schemas.openxmlformats.org/drawingml/2006/main" name="Office Theme">
  <a:themeElements>
    <a:clrScheme name="Custom 7">
      <a:dk1>
        <a:srgbClr val="0C6D82"/>
      </a:dk1>
      <a:lt1>
        <a:srgbClr val="FFFFFF"/>
      </a:lt1>
      <a:dk2>
        <a:srgbClr val="6F0066"/>
      </a:dk2>
      <a:lt2>
        <a:srgbClr val="1E597D"/>
      </a:lt2>
      <a:accent1>
        <a:srgbClr val="571B6D"/>
      </a:accent1>
      <a:accent2>
        <a:srgbClr val="2CA05B"/>
      </a:accent2>
      <a:accent3>
        <a:srgbClr val="C90B24"/>
      </a:accent3>
      <a:accent4>
        <a:srgbClr val="E8611D"/>
      </a:accent4>
      <a:accent5>
        <a:srgbClr val="F39D21"/>
      </a:accent5>
      <a:accent6>
        <a:srgbClr val="1B866F"/>
      </a:accent6>
      <a:hlink>
        <a:srgbClr val="0C6D82"/>
      </a:hlink>
      <a:folHlink>
        <a:srgbClr val="0C6D82"/>
      </a:folHlink>
    </a:clrScheme>
    <a:fontScheme name="Custom 10">
      <a:majorFont>
        <a:latin typeface="Franklin Gothic Dem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72390">
          <a:solidFill>
            <a:srgbClr val="454D55"/>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41965409_TF16411242" id="{A9563D77-6C72-4017-A17F-21C44115AF6C}" vid="{BB108D43-478A-4D1D-AFC7-F3796B97A6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AB77C9-F236-42C1-829A-F94CF9ADFAB4}">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16c05727-aa75-4e4a-9b5f-8a80a1165891"/>
    <ds:schemaRef ds:uri="http://www.w3.org/XML/1998/namespace"/>
    <ds:schemaRef ds:uri="http://purl.org/dc/dcmitype/"/>
    <ds:schemaRef ds:uri="http://schemas.openxmlformats.org/package/2006/metadata/core-properties"/>
    <ds:schemaRef ds:uri="71af3243-3dd4-4a8d-8c0d-dd76da1f02a5"/>
    <ds:schemaRef ds:uri="http://purl.org/dc/terms/"/>
  </ds:schemaRefs>
</ds:datastoreItem>
</file>

<file path=customXml/itemProps2.xml><?xml version="1.0" encoding="utf-8"?>
<ds:datastoreItem xmlns:ds="http://schemas.openxmlformats.org/officeDocument/2006/customXml" ds:itemID="{3D06333E-AAC1-4B6E-8D98-11D5906DDE09}">
  <ds:schemaRefs>
    <ds:schemaRef ds:uri="http://schemas.microsoft.com/sharepoint/v3/contenttype/forms"/>
  </ds:schemaRefs>
</ds:datastoreItem>
</file>

<file path=customXml/itemProps3.xml><?xml version="1.0" encoding="utf-8"?>
<ds:datastoreItem xmlns:ds="http://schemas.openxmlformats.org/officeDocument/2006/customXml" ds:itemID="{107ABA93-E7BD-4322-830C-3FA7BF0B9B1A}">
  <ds:schemaRefs>
    <ds:schemaRef ds:uri="http://schemas.microsoft.com/office/2006/metadata/contentType"/>
    <ds:schemaRef ds:uri="http://schemas.microsoft.com/office/2006/metadata/properties/metaAttributes"/>
    <ds:schemaRef ds:uri="http://www.w3.org/2000/xmlns/"/>
    <ds:schemaRef ds:uri="http://www.w3.org/2001/XMLSchema"/>
    <ds:schemaRef ds:uri="71af3243-3dd4-4a8d-8c0d-dd76da1f02a5"/>
    <ds:schemaRef ds:uri="16c05727-aa75-4e4a-9b5f-8a80a116589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tf16411242_win32</Template>
  <TotalTime>5600</TotalTime>
  <Words>160</Words>
  <Application>Microsoft Office PowerPoint</Application>
  <PresentationFormat>Widescreen</PresentationFormat>
  <Paragraphs>55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Demi</vt:lpstr>
      <vt:lpstr>Segoe UI</vt:lpstr>
      <vt:lpstr>Office Theme</vt:lpstr>
      <vt:lpstr>MFL Curriculum Road Map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Darling</dc:title>
  <dc:creator>Clare</dc:creator>
  <cp:lastModifiedBy>Jen Ackroyd</cp:lastModifiedBy>
  <cp:revision>50</cp:revision>
  <dcterms:created xsi:type="dcterms:W3CDTF">2021-02-28T08:04:57Z</dcterms:created>
  <dcterms:modified xsi:type="dcterms:W3CDTF">2024-11-29T14:34:21Z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