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72" r:id="rId6"/>
    <p:sldId id="274" r:id="rId7"/>
    <p:sldId id="263" r:id="rId8"/>
    <p:sldId id="264" r:id="rId9"/>
    <p:sldId id="266" r:id="rId10"/>
    <p:sldId id="267" r:id="rId11"/>
    <p:sldId id="273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10" Type="http://schemas.openxmlformats.org/officeDocument/2006/relationships/image" Target="../media/image9.svg"/><Relationship Id="rId4" Type="http://schemas.openxmlformats.org/officeDocument/2006/relationships/image" Target="../media/image7.svg"/><Relationship Id="rId9" Type="http://schemas.openxmlformats.org/officeDocument/2006/relationships/image" Target="../media/image23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10" Type="http://schemas.openxmlformats.org/officeDocument/2006/relationships/image" Target="../media/image9.svg"/><Relationship Id="rId4" Type="http://schemas.openxmlformats.org/officeDocument/2006/relationships/image" Target="../media/image7.svg"/><Relationship Id="rId9" Type="http://schemas.openxmlformats.org/officeDocument/2006/relationships/image" Target="../media/image2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coloredtext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1">
        <a:alpha val="0"/>
      </a:schemeClr>
    </dgm:fillClrLst>
    <dgm:linClrLst meth="repeat">
      <a:schemeClr val="accent1">
        <a:alpha val="0"/>
      </a:schemeClr>
    </dgm:linClrLst>
    <dgm:effectClrLst/>
    <dgm:txLinClrLst/>
    <dgm:txFillClrLst meth="repeat">
      <a:schemeClr val="accent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416646-3842-4DAA-8B99-B95FBEBA9E53}" type="doc">
      <dgm:prSet loTypeId="urn:microsoft.com/office/officeart/2018/layout/CircleProcess" loCatId="simpleprocesssa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C1294D6-D8EA-4416-9BBD-32E3842A8489}">
      <dgm:prSet/>
      <dgm:spPr/>
      <dgm:t>
        <a:bodyPr/>
        <a:lstStyle/>
        <a:p>
          <a:r>
            <a:rPr lang="en-GB" dirty="0"/>
            <a:t>School Comms</a:t>
          </a:r>
        </a:p>
      </dgm:t>
    </dgm:pt>
    <dgm:pt modelId="{3E6246DB-1EF7-47B8-A942-F2796C4F3448}" type="parTrans" cxnId="{304D0351-8B6F-4E03-815C-F6D754CAB02E}">
      <dgm:prSet/>
      <dgm:spPr/>
      <dgm:t>
        <a:bodyPr/>
        <a:lstStyle/>
        <a:p>
          <a:endParaRPr lang="en-US"/>
        </a:p>
      </dgm:t>
    </dgm:pt>
    <dgm:pt modelId="{7CECADBD-19DC-4012-9EE6-360E87D32D4B}" type="sibTrans" cxnId="{304D0351-8B6F-4E03-815C-F6D754CAB02E}">
      <dgm:prSet/>
      <dgm:spPr/>
      <dgm:t>
        <a:bodyPr/>
        <a:lstStyle/>
        <a:p>
          <a:endParaRPr lang="en-US"/>
        </a:p>
      </dgm:t>
    </dgm:pt>
    <dgm:pt modelId="{09208D4A-C6AF-4C09-A28E-7ADEFB5FB0FF}">
      <dgm:prSet/>
      <dgm:spPr/>
      <dgm:t>
        <a:bodyPr/>
        <a:lstStyle/>
        <a:p>
          <a:r>
            <a:rPr lang="en-GB" dirty="0"/>
            <a:t>Year 3 Page on Arunside Website</a:t>
          </a:r>
          <a:endParaRPr lang="en-US" dirty="0"/>
        </a:p>
      </dgm:t>
    </dgm:pt>
    <dgm:pt modelId="{905B681F-BBAC-4752-A2B9-95095949AE4A}" type="parTrans" cxnId="{06B42A96-F363-4828-A486-4648FC0CDDEC}">
      <dgm:prSet/>
      <dgm:spPr/>
      <dgm:t>
        <a:bodyPr/>
        <a:lstStyle/>
        <a:p>
          <a:endParaRPr lang="en-US"/>
        </a:p>
      </dgm:t>
    </dgm:pt>
    <dgm:pt modelId="{91487244-D52E-462A-BE84-C72BECB4CAD6}" type="sibTrans" cxnId="{06B42A96-F363-4828-A486-4648FC0CDDEC}">
      <dgm:prSet/>
      <dgm:spPr/>
      <dgm:t>
        <a:bodyPr/>
        <a:lstStyle/>
        <a:p>
          <a:endParaRPr lang="en-US"/>
        </a:p>
      </dgm:t>
    </dgm:pt>
    <dgm:pt modelId="{2B3EB6F8-5ACF-47A8-A462-CA22902C6BBC}">
      <dgm:prSet/>
      <dgm:spPr/>
      <dgm:t>
        <a:bodyPr/>
        <a:lstStyle/>
        <a:p>
          <a:r>
            <a:rPr lang="en-GB" dirty="0"/>
            <a:t>Email</a:t>
          </a:r>
        </a:p>
        <a:p>
          <a:r>
            <a:rPr lang="en-GB" dirty="0" err="1"/>
            <a:t>office@arunside.school</a:t>
          </a:r>
          <a:endParaRPr lang="en-US" dirty="0"/>
        </a:p>
      </dgm:t>
    </dgm:pt>
    <dgm:pt modelId="{63B6CF82-1839-4B8A-AEBC-7BC608450855}" type="parTrans" cxnId="{F0FC17FD-C6CE-49BF-9F0F-3109F2F19F0E}">
      <dgm:prSet/>
      <dgm:spPr/>
      <dgm:t>
        <a:bodyPr/>
        <a:lstStyle/>
        <a:p>
          <a:endParaRPr lang="en-US"/>
        </a:p>
      </dgm:t>
    </dgm:pt>
    <dgm:pt modelId="{48CB3947-39FE-4B0E-B158-8A92F3DE812C}" type="sibTrans" cxnId="{F0FC17FD-C6CE-49BF-9F0F-3109F2F19F0E}">
      <dgm:prSet/>
      <dgm:spPr/>
      <dgm:t>
        <a:bodyPr/>
        <a:lstStyle/>
        <a:p>
          <a:endParaRPr lang="en-US"/>
        </a:p>
      </dgm:t>
    </dgm:pt>
    <dgm:pt modelId="{4B60E622-AD78-4B08-808B-BFFCEBB4C5BB}">
      <dgm:prSet/>
      <dgm:spPr/>
      <dgm:t>
        <a:bodyPr/>
        <a:lstStyle/>
        <a:p>
          <a:r>
            <a:rPr lang="en-GB" dirty="0"/>
            <a:t>Reading Records </a:t>
          </a:r>
          <a:endParaRPr lang="en-US" dirty="0"/>
        </a:p>
      </dgm:t>
    </dgm:pt>
    <dgm:pt modelId="{EE2B3BEB-987E-4E2D-9B1B-A86DBB78C91F}" type="parTrans" cxnId="{E3CBF75C-3A10-4E73-A741-70B8B2C4D9BF}">
      <dgm:prSet/>
      <dgm:spPr/>
      <dgm:t>
        <a:bodyPr/>
        <a:lstStyle/>
        <a:p>
          <a:endParaRPr lang="en-US"/>
        </a:p>
      </dgm:t>
    </dgm:pt>
    <dgm:pt modelId="{56E5DDA5-C828-4957-AF35-D30DD7A1E079}" type="sibTrans" cxnId="{E3CBF75C-3A10-4E73-A741-70B8B2C4D9BF}">
      <dgm:prSet/>
      <dgm:spPr/>
      <dgm:t>
        <a:bodyPr/>
        <a:lstStyle/>
        <a:p>
          <a:endParaRPr lang="en-US"/>
        </a:p>
      </dgm:t>
    </dgm:pt>
    <dgm:pt modelId="{C3F38455-F674-4249-9E37-815EF782C54F}" type="pres">
      <dgm:prSet presAssocID="{53416646-3842-4DAA-8B99-B95FBEBA9E53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F6CB69C9-A868-476F-AE8A-D25DA61951B2}" type="pres">
      <dgm:prSet presAssocID="{4B60E622-AD78-4B08-808B-BFFCEBB4C5BB}" presName="Accent4" presStyleCnt="0"/>
      <dgm:spPr/>
    </dgm:pt>
    <dgm:pt modelId="{91C902AE-0D74-4FF3-A4C1-738DF43D274C}" type="pres">
      <dgm:prSet presAssocID="{4B60E622-AD78-4B08-808B-BFFCEBB4C5BB}" presName="Accent" presStyleLbl="node1" presStyleIdx="0" presStyleCnt="8"/>
      <dgm:spPr/>
    </dgm:pt>
    <dgm:pt modelId="{4DE52FCB-0D61-4229-AD78-924CD528F4FE}" type="pres">
      <dgm:prSet presAssocID="{4B60E622-AD78-4B08-808B-BFFCEBB4C5BB}" presName="ParentBackground4" presStyleCnt="0"/>
      <dgm:spPr/>
    </dgm:pt>
    <dgm:pt modelId="{4044B13D-170E-400C-8D83-D86802FAFED6}" type="pres">
      <dgm:prSet presAssocID="{4B60E622-AD78-4B08-808B-BFFCEBB4C5BB}" presName="ParentBackground" presStyleLbl="node1" presStyleIdx="1" presStyleCnt="8"/>
      <dgm:spPr/>
    </dgm:pt>
    <dgm:pt modelId="{FED7D278-C58B-4B2D-A9CC-66909A8EDCF1}" type="pres">
      <dgm:prSet presAssocID="{4B60E622-AD78-4B08-808B-BFFCEBB4C5BB}" presName="Parent4" presStyleLbl="fgAcc0" presStyleIdx="0" presStyleCnt="0">
        <dgm:presLayoutVars>
          <dgm:chMax val="1"/>
          <dgm:chPref val="1"/>
          <dgm:bulletEnabled val="1"/>
        </dgm:presLayoutVars>
      </dgm:prSet>
      <dgm:spPr/>
    </dgm:pt>
    <dgm:pt modelId="{D962559B-2871-439F-B7FB-829611B00D0C}" type="pres">
      <dgm:prSet presAssocID="{2B3EB6F8-5ACF-47A8-A462-CA22902C6BBC}" presName="Accent3" presStyleCnt="0"/>
      <dgm:spPr/>
    </dgm:pt>
    <dgm:pt modelId="{28BABE2F-9BAA-440C-8C8B-7424DD5A80CA}" type="pres">
      <dgm:prSet presAssocID="{2B3EB6F8-5ACF-47A8-A462-CA22902C6BBC}" presName="Accent" presStyleLbl="node1" presStyleIdx="2" presStyleCnt="8"/>
      <dgm:spPr/>
    </dgm:pt>
    <dgm:pt modelId="{B4BE820A-91B7-42B8-A3C0-61840CE1DB74}" type="pres">
      <dgm:prSet presAssocID="{2B3EB6F8-5ACF-47A8-A462-CA22902C6BBC}" presName="ParentBackground3" presStyleCnt="0"/>
      <dgm:spPr/>
    </dgm:pt>
    <dgm:pt modelId="{1E85135F-AF99-4D17-BE1B-A120634639BA}" type="pres">
      <dgm:prSet presAssocID="{2B3EB6F8-5ACF-47A8-A462-CA22902C6BBC}" presName="ParentBackground" presStyleLbl="node1" presStyleIdx="3" presStyleCnt="8"/>
      <dgm:spPr/>
    </dgm:pt>
    <dgm:pt modelId="{3AD2BFE5-73B5-4E0A-8683-BD485E92BFD0}" type="pres">
      <dgm:prSet presAssocID="{2B3EB6F8-5ACF-47A8-A462-CA22902C6BBC}" presName="Parent3" presStyleLbl="fgAcc0" presStyleIdx="0" presStyleCnt="0">
        <dgm:presLayoutVars>
          <dgm:chMax val="1"/>
          <dgm:chPref val="1"/>
          <dgm:bulletEnabled val="1"/>
        </dgm:presLayoutVars>
      </dgm:prSet>
      <dgm:spPr/>
    </dgm:pt>
    <dgm:pt modelId="{51922377-B815-43C3-A9E1-4F4AEC8989D3}" type="pres">
      <dgm:prSet presAssocID="{09208D4A-C6AF-4C09-A28E-7ADEFB5FB0FF}" presName="Accent2" presStyleCnt="0"/>
      <dgm:spPr/>
    </dgm:pt>
    <dgm:pt modelId="{4AB155C8-3176-48D1-BE2A-6A6F88605326}" type="pres">
      <dgm:prSet presAssocID="{09208D4A-C6AF-4C09-A28E-7ADEFB5FB0FF}" presName="Accent" presStyleLbl="node1" presStyleIdx="4" presStyleCnt="8"/>
      <dgm:spPr/>
    </dgm:pt>
    <dgm:pt modelId="{6F6E8840-7359-4CC4-824B-85C4DD4F9E95}" type="pres">
      <dgm:prSet presAssocID="{09208D4A-C6AF-4C09-A28E-7ADEFB5FB0FF}" presName="ParentBackground2" presStyleCnt="0"/>
      <dgm:spPr/>
    </dgm:pt>
    <dgm:pt modelId="{8A563F94-FFF7-4770-86C3-03C249F9EDEC}" type="pres">
      <dgm:prSet presAssocID="{09208D4A-C6AF-4C09-A28E-7ADEFB5FB0FF}" presName="ParentBackground" presStyleLbl="node1" presStyleIdx="5" presStyleCnt="8"/>
      <dgm:spPr/>
    </dgm:pt>
    <dgm:pt modelId="{91E9AD51-FC69-473D-91C6-2CACD2E15A97}" type="pres">
      <dgm:prSet presAssocID="{09208D4A-C6AF-4C09-A28E-7ADEFB5FB0FF}" presName="Parent2" presStyleLbl="fgAcc0" presStyleIdx="0" presStyleCnt="0">
        <dgm:presLayoutVars>
          <dgm:chMax val="1"/>
          <dgm:chPref val="1"/>
          <dgm:bulletEnabled val="1"/>
        </dgm:presLayoutVars>
      </dgm:prSet>
      <dgm:spPr/>
    </dgm:pt>
    <dgm:pt modelId="{B272F858-3F0B-4C9E-8266-EF18D9271FD9}" type="pres">
      <dgm:prSet presAssocID="{5C1294D6-D8EA-4416-9BBD-32E3842A8489}" presName="Accent1" presStyleCnt="0"/>
      <dgm:spPr/>
    </dgm:pt>
    <dgm:pt modelId="{9586BBAB-96A1-4E94-BC69-32223FEFDE6C}" type="pres">
      <dgm:prSet presAssocID="{5C1294D6-D8EA-4416-9BBD-32E3842A8489}" presName="Accent" presStyleLbl="node1" presStyleIdx="6" presStyleCnt="8"/>
      <dgm:spPr/>
    </dgm:pt>
    <dgm:pt modelId="{04891CED-1BE2-45F6-9E2A-852CA2F83240}" type="pres">
      <dgm:prSet presAssocID="{5C1294D6-D8EA-4416-9BBD-32E3842A8489}" presName="ParentBackground1" presStyleCnt="0"/>
      <dgm:spPr/>
    </dgm:pt>
    <dgm:pt modelId="{06400048-CDFF-4D36-AA00-8EB7CBA91877}" type="pres">
      <dgm:prSet presAssocID="{5C1294D6-D8EA-4416-9BBD-32E3842A8489}" presName="ParentBackground" presStyleLbl="node1" presStyleIdx="7" presStyleCnt="8"/>
      <dgm:spPr/>
    </dgm:pt>
    <dgm:pt modelId="{E4608527-24F8-4B60-AD46-EFB7B1B8862F}" type="pres">
      <dgm:prSet presAssocID="{5C1294D6-D8EA-4416-9BBD-32E3842A8489}" presName="Parent1" presStyleLbl="fgAcc0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B2FDB435-4066-4E96-BFA3-147C3B67D9C0}" type="presOf" srcId="{5C1294D6-D8EA-4416-9BBD-32E3842A8489}" destId="{06400048-CDFF-4D36-AA00-8EB7CBA91877}" srcOrd="0" destOrd="0" presId="urn:microsoft.com/office/officeart/2018/layout/CircleProcess"/>
    <dgm:cxn modelId="{E3CBF75C-3A10-4E73-A741-70B8B2C4D9BF}" srcId="{53416646-3842-4DAA-8B99-B95FBEBA9E53}" destId="{4B60E622-AD78-4B08-808B-BFFCEBB4C5BB}" srcOrd="3" destOrd="0" parTransId="{EE2B3BEB-987E-4E2D-9B1B-A86DBB78C91F}" sibTransId="{56E5DDA5-C828-4957-AF35-D30DD7A1E079}"/>
    <dgm:cxn modelId="{C2C53D44-D995-47B5-8CF6-6C8E1B0DB74C}" type="presOf" srcId="{2B3EB6F8-5ACF-47A8-A462-CA22902C6BBC}" destId="{3AD2BFE5-73B5-4E0A-8683-BD485E92BFD0}" srcOrd="1" destOrd="0" presId="urn:microsoft.com/office/officeart/2018/layout/CircleProcess"/>
    <dgm:cxn modelId="{67FF5867-D01F-4BDB-AA2B-B96F218C8CB6}" type="presOf" srcId="{53416646-3842-4DAA-8B99-B95FBEBA9E53}" destId="{C3F38455-F674-4249-9E37-815EF782C54F}" srcOrd="0" destOrd="0" presId="urn:microsoft.com/office/officeart/2018/layout/CircleProcess"/>
    <dgm:cxn modelId="{304D0351-8B6F-4E03-815C-F6D754CAB02E}" srcId="{53416646-3842-4DAA-8B99-B95FBEBA9E53}" destId="{5C1294D6-D8EA-4416-9BBD-32E3842A8489}" srcOrd="0" destOrd="0" parTransId="{3E6246DB-1EF7-47B8-A942-F2796C4F3448}" sibTransId="{7CECADBD-19DC-4012-9EE6-360E87D32D4B}"/>
    <dgm:cxn modelId="{6D52A552-0ECD-47DC-A5BC-AFACA62D0417}" type="presOf" srcId="{2B3EB6F8-5ACF-47A8-A462-CA22902C6BBC}" destId="{1E85135F-AF99-4D17-BE1B-A120634639BA}" srcOrd="0" destOrd="0" presId="urn:microsoft.com/office/officeart/2018/layout/CircleProcess"/>
    <dgm:cxn modelId="{06B42A96-F363-4828-A486-4648FC0CDDEC}" srcId="{53416646-3842-4DAA-8B99-B95FBEBA9E53}" destId="{09208D4A-C6AF-4C09-A28E-7ADEFB5FB0FF}" srcOrd="1" destOrd="0" parTransId="{905B681F-BBAC-4752-A2B9-95095949AE4A}" sibTransId="{91487244-D52E-462A-BE84-C72BECB4CAD6}"/>
    <dgm:cxn modelId="{2FF02198-D3F9-468C-9424-C5CB7BD65025}" type="presOf" srcId="{5C1294D6-D8EA-4416-9BBD-32E3842A8489}" destId="{E4608527-24F8-4B60-AD46-EFB7B1B8862F}" srcOrd="1" destOrd="0" presId="urn:microsoft.com/office/officeart/2018/layout/CircleProcess"/>
    <dgm:cxn modelId="{71323AA5-A3AA-46E1-A134-ABC2A248C770}" type="presOf" srcId="{09208D4A-C6AF-4C09-A28E-7ADEFB5FB0FF}" destId="{8A563F94-FFF7-4770-86C3-03C249F9EDEC}" srcOrd="0" destOrd="0" presId="urn:microsoft.com/office/officeart/2018/layout/CircleProcess"/>
    <dgm:cxn modelId="{47ACBFAC-8121-4B87-BB72-0E1720A1F5BE}" type="presOf" srcId="{4B60E622-AD78-4B08-808B-BFFCEBB4C5BB}" destId="{4044B13D-170E-400C-8D83-D86802FAFED6}" srcOrd="0" destOrd="0" presId="urn:microsoft.com/office/officeart/2018/layout/CircleProcess"/>
    <dgm:cxn modelId="{58787BB3-9E87-40DC-BCAB-64A765819200}" type="presOf" srcId="{09208D4A-C6AF-4C09-A28E-7ADEFB5FB0FF}" destId="{91E9AD51-FC69-473D-91C6-2CACD2E15A97}" srcOrd="1" destOrd="0" presId="urn:microsoft.com/office/officeart/2018/layout/CircleProcess"/>
    <dgm:cxn modelId="{CE75CCDC-BDF6-46B6-9E40-84B9034078EB}" type="presOf" srcId="{4B60E622-AD78-4B08-808B-BFFCEBB4C5BB}" destId="{FED7D278-C58B-4B2D-A9CC-66909A8EDCF1}" srcOrd="1" destOrd="0" presId="urn:microsoft.com/office/officeart/2018/layout/CircleProcess"/>
    <dgm:cxn modelId="{F0FC17FD-C6CE-49BF-9F0F-3109F2F19F0E}" srcId="{53416646-3842-4DAA-8B99-B95FBEBA9E53}" destId="{2B3EB6F8-5ACF-47A8-A462-CA22902C6BBC}" srcOrd="2" destOrd="0" parTransId="{63B6CF82-1839-4B8A-AEBC-7BC608450855}" sibTransId="{48CB3947-39FE-4B0E-B158-8A92F3DE812C}"/>
    <dgm:cxn modelId="{B3534D02-3007-4BAF-ACE6-9A568304DBB1}" type="presParOf" srcId="{C3F38455-F674-4249-9E37-815EF782C54F}" destId="{F6CB69C9-A868-476F-AE8A-D25DA61951B2}" srcOrd="0" destOrd="0" presId="urn:microsoft.com/office/officeart/2018/layout/CircleProcess"/>
    <dgm:cxn modelId="{DA13BF72-8BDA-483A-8EFA-1FF6B9A8B994}" type="presParOf" srcId="{F6CB69C9-A868-476F-AE8A-D25DA61951B2}" destId="{91C902AE-0D74-4FF3-A4C1-738DF43D274C}" srcOrd="0" destOrd="0" presId="urn:microsoft.com/office/officeart/2018/layout/CircleProcess"/>
    <dgm:cxn modelId="{69F8B1A3-7B5B-4BB9-94C6-59598235A61B}" type="presParOf" srcId="{C3F38455-F674-4249-9E37-815EF782C54F}" destId="{4DE52FCB-0D61-4229-AD78-924CD528F4FE}" srcOrd="1" destOrd="0" presId="urn:microsoft.com/office/officeart/2018/layout/CircleProcess"/>
    <dgm:cxn modelId="{E16FA21D-2371-42EF-947A-9DC96955EAF0}" type="presParOf" srcId="{4DE52FCB-0D61-4229-AD78-924CD528F4FE}" destId="{4044B13D-170E-400C-8D83-D86802FAFED6}" srcOrd="0" destOrd="0" presId="urn:microsoft.com/office/officeart/2018/layout/CircleProcess"/>
    <dgm:cxn modelId="{B1914FB7-66B8-4696-A67F-97A4A9182C19}" type="presParOf" srcId="{C3F38455-F674-4249-9E37-815EF782C54F}" destId="{FED7D278-C58B-4B2D-A9CC-66909A8EDCF1}" srcOrd="2" destOrd="0" presId="urn:microsoft.com/office/officeart/2018/layout/CircleProcess"/>
    <dgm:cxn modelId="{54A5533A-437E-4175-849A-A741DC95D2F2}" type="presParOf" srcId="{C3F38455-F674-4249-9E37-815EF782C54F}" destId="{D962559B-2871-439F-B7FB-829611B00D0C}" srcOrd="3" destOrd="0" presId="urn:microsoft.com/office/officeart/2018/layout/CircleProcess"/>
    <dgm:cxn modelId="{53A1CE7A-C8F2-4E44-ABE5-598F4F7F83FD}" type="presParOf" srcId="{D962559B-2871-439F-B7FB-829611B00D0C}" destId="{28BABE2F-9BAA-440C-8C8B-7424DD5A80CA}" srcOrd="0" destOrd="0" presId="urn:microsoft.com/office/officeart/2018/layout/CircleProcess"/>
    <dgm:cxn modelId="{C11BC9BA-30A0-4A4E-9BBB-E5ACFFA993F3}" type="presParOf" srcId="{C3F38455-F674-4249-9E37-815EF782C54F}" destId="{B4BE820A-91B7-42B8-A3C0-61840CE1DB74}" srcOrd="4" destOrd="0" presId="urn:microsoft.com/office/officeart/2018/layout/CircleProcess"/>
    <dgm:cxn modelId="{9BA6B0AB-34D6-4FD0-9434-36BF4F3BC13A}" type="presParOf" srcId="{B4BE820A-91B7-42B8-A3C0-61840CE1DB74}" destId="{1E85135F-AF99-4D17-BE1B-A120634639BA}" srcOrd="0" destOrd="0" presId="urn:microsoft.com/office/officeart/2018/layout/CircleProcess"/>
    <dgm:cxn modelId="{95126D56-6B7A-4280-8C5D-F58B5A382B81}" type="presParOf" srcId="{C3F38455-F674-4249-9E37-815EF782C54F}" destId="{3AD2BFE5-73B5-4E0A-8683-BD485E92BFD0}" srcOrd="5" destOrd="0" presId="urn:microsoft.com/office/officeart/2018/layout/CircleProcess"/>
    <dgm:cxn modelId="{8B4636F5-037C-4A4B-9B3F-5538F91D5F28}" type="presParOf" srcId="{C3F38455-F674-4249-9E37-815EF782C54F}" destId="{51922377-B815-43C3-A9E1-4F4AEC8989D3}" srcOrd="6" destOrd="0" presId="urn:microsoft.com/office/officeart/2018/layout/CircleProcess"/>
    <dgm:cxn modelId="{7EEBEA34-0C28-46BF-8D02-E4BD05557FA5}" type="presParOf" srcId="{51922377-B815-43C3-A9E1-4F4AEC8989D3}" destId="{4AB155C8-3176-48D1-BE2A-6A6F88605326}" srcOrd="0" destOrd="0" presId="urn:microsoft.com/office/officeart/2018/layout/CircleProcess"/>
    <dgm:cxn modelId="{1D7A8509-996B-413F-8538-2DCD0E966E1D}" type="presParOf" srcId="{C3F38455-F674-4249-9E37-815EF782C54F}" destId="{6F6E8840-7359-4CC4-824B-85C4DD4F9E95}" srcOrd="7" destOrd="0" presId="urn:microsoft.com/office/officeart/2018/layout/CircleProcess"/>
    <dgm:cxn modelId="{B93B90AB-6E08-4E9C-98AD-41DC9525BD79}" type="presParOf" srcId="{6F6E8840-7359-4CC4-824B-85C4DD4F9E95}" destId="{8A563F94-FFF7-4770-86C3-03C249F9EDEC}" srcOrd="0" destOrd="0" presId="urn:microsoft.com/office/officeart/2018/layout/CircleProcess"/>
    <dgm:cxn modelId="{D480C6B5-131D-47C2-88C9-6CE9F102F836}" type="presParOf" srcId="{C3F38455-F674-4249-9E37-815EF782C54F}" destId="{91E9AD51-FC69-473D-91C6-2CACD2E15A97}" srcOrd="8" destOrd="0" presId="urn:microsoft.com/office/officeart/2018/layout/CircleProcess"/>
    <dgm:cxn modelId="{6E8DCB0D-5514-432C-9CE4-06E469C39626}" type="presParOf" srcId="{C3F38455-F674-4249-9E37-815EF782C54F}" destId="{B272F858-3F0B-4C9E-8266-EF18D9271FD9}" srcOrd="9" destOrd="0" presId="urn:microsoft.com/office/officeart/2018/layout/CircleProcess"/>
    <dgm:cxn modelId="{B04A9449-904E-49BB-89F9-DCADD0F96720}" type="presParOf" srcId="{B272F858-3F0B-4C9E-8266-EF18D9271FD9}" destId="{9586BBAB-96A1-4E94-BC69-32223FEFDE6C}" srcOrd="0" destOrd="0" presId="urn:microsoft.com/office/officeart/2018/layout/CircleProcess"/>
    <dgm:cxn modelId="{C1665B07-8D5D-480C-A448-F053DBF8B493}" type="presParOf" srcId="{C3F38455-F674-4249-9E37-815EF782C54F}" destId="{04891CED-1BE2-45F6-9E2A-852CA2F83240}" srcOrd="10" destOrd="0" presId="urn:microsoft.com/office/officeart/2018/layout/CircleProcess"/>
    <dgm:cxn modelId="{F9F39D30-19C3-4727-B894-439E9832308B}" type="presParOf" srcId="{04891CED-1BE2-45F6-9E2A-852CA2F83240}" destId="{06400048-CDFF-4D36-AA00-8EB7CBA91877}" srcOrd="0" destOrd="0" presId="urn:microsoft.com/office/officeart/2018/layout/CircleProcess"/>
    <dgm:cxn modelId="{89B8C30A-A761-4F81-9015-F57ADD8CAC03}" type="presParOf" srcId="{C3F38455-F674-4249-9E37-815EF782C54F}" destId="{E4608527-24F8-4B60-AD46-EFB7B1B8862F}" srcOrd="11" destOrd="0" presId="urn:microsoft.com/office/officeart/2018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C81041-AF63-4D3E-ADC1-198EEAD74FDE}" type="doc">
      <dgm:prSet loTypeId="urn:microsoft.com/office/officeart/2005/8/layout/default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6A7DA1F-0296-4743-87E9-57F55D89AD7C}">
      <dgm:prSet/>
      <dgm:spPr/>
      <dgm:t>
        <a:bodyPr/>
        <a:lstStyle/>
        <a:p>
          <a:r>
            <a:rPr lang="en-GB" dirty="0"/>
            <a:t>Autumn Term</a:t>
          </a:r>
          <a:endParaRPr lang="en-US" dirty="0"/>
        </a:p>
      </dgm:t>
    </dgm:pt>
    <dgm:pt modelId="{51D21A5B-0A8C-46D9-BA54-C63C66227DDF}" type="parTrans" cxnId="{E600D38D-63ED-47E3-8D68-9130B339D33E}">
      <dgm:prSet/>
      <dgm:spPr/>
      <dgm:t>
        <a:bodyPr/>
        <a:lstStyle/>
        <a:p>
          <a:endParaRPr lang="en-US"/>
        </a:p>
      </dgm:t>
    </dgm:pt>
    <dgm:pt modelId="{BD7450E5-618D-4328-98CA-C9535F5FDB0D}" type="sibTrans" cxnId="{E600D38D-63ED-47E3-8D68-9130B339D33E}">
      <dgm:prSet/>
      <dgm:spPr/>
      <dgm:t>
        <a:bodyPr/>
        <a:lstStyle/>
        <a:p>
          <a:endParaRPr lang="en-US"/>
        </a:p>
      </dgm:t>
    </dgm:pt>
    <dgm:pt modelId="{D3920F7C-23AB-413B-A859-AB517EA90036}">
      <dgm:prSet/>
      <dgm:spPr/>
      <dgm:t>
        <a:bodyPr/>
        <a:lstStyle/>
        <a:p>
          <a:r>
            <a:rPr lang="en-GB" dirty="0"/>
            <a:t>Ancient Egypt</a:t>
          </a:r>
          <a:endParaRPr lang="en-US" dirty="0"/>
        </a:p>
      </dgm:t>
    </dgm:pt>
    <dgm:pt modelId="{0C324636-712C-40E1-8704-C64589DBBDEB}" type="parTrans" cxnId="{D1B21EA2-90EF-499B-9670-79D854128240}">
      <dgm:prSet/>
      <dgm:spPr/>
      <dgm:t>
        <a:bodyPr/>
        <a:lstStyle/>
        <a:p>
          <a:endParaRPr lang="en-US"/>
        </a:p>
      </dgm:t>
    </dgm:pt>
    <dgm:pt modelId="{228B1FEA-BE9F-431E-B500-7207231B882D}" type="sibTrans" cxnId="{D1B21EA2-90EF-499B-9670-79D854128240}">
      <dgm:prSet/>
      <dgm:spPr/>
      <dgm:t>
        <a:bodyPr/>
        <a:lstStyle/>
        <a:p>
          <a:endParaRPr lang="en-US"/>
        </a:p>
      </dgm:t>
    </dgm:pt>
    <dgm:pt modelId="{66E4779F-5385-492A-BE57-BFDFE6874899}">
      <dgm:prSet/>
      <dgm:spPr/>
      <dgm:t>
        <a:bodyPr/>
        <a:lstStyle/>
        <a:p>
          <a:r>
            <a:rPr lang="en-GB" dirty="0"/>
            <a:t>Spring Term</a:t>
          </a:r>
          <a:endParaRPr lang="en-US" dirty="0"/>
        </a:p>
      </dgm:t>
    </dgm:pt>
    <dgm:pt modelId="{4CC9EE97-1430-4242-9AFB-C874A78B0A2F}" type="parTrans" cxnId="{C8CB6293-567E-46E6-827D-F451ADD043B9}">
      <dgm:prSet/>
      <dgm:spPr/>
      <dgm:t>
        <a:bodyPr/>
        <a:lstStyle/>
        <a:p>
          <a:endParaRPr lang="en-US"/>
        </a:p>
      </dgm:t>
    </dgm:pt>
    <dgm:pt modelId="{8713E3DD-F85E-4576-B3AF-FEED537BDC97}" type="sibTrans" cxnId="{C8CB6293-567E-46E6-827D-F451ADD043B9}">
      <dgm:prSet/>
      <dgm:spPr/>
      <dgm:t>
        <a:bodyPr/>
        <a:lstStyle/>
        <a:p>
          <a:endParaRPr lang="en-US"/>
        </a:p>
      </dgm:t>
    </dgm:pt>
    <dgm:pt modelId="{7126AF83-B032-491F-B9BC-D5FF3BAF2B6C}">
      <dgm:prSet/>
      <dgm:spPr/>
      <dgm:t>
        <a:bodyPr/>
        <a:lstStyle/>
        <a:p>
          <a:r>
            <a:rPr lang="en-US" dirty="0"/>
            <a:t>The Rainforest</a:t>
          </a:r>
        </a:p>
      </dgm:t>
    </dgm:pt>
    <dgm:pt modelId="{42B9330A-DBAE-4186-BAFF-C911D7706579}" type="parTrans" cxnId="{956F2534-D124-421B-A9ED-7FC5D1631BA2}">
      <dgm:prSet/>
      <dgm:spPr/>
      <dgm:t>
        <a:bodyPr/>
        <a:lstStyle/>
        <a:p>
          <a:endParaRPr lang="en-US"/>
        </a:p>
      </dgm:t>
    </dgm:pt>
    <dgm:pt modelId="{4A7567B9-66D3-48A0-8548-98B7DE5CC2EE}" type="sibTrans" cxnId="{956F2534-D124-421B-A9ED-7FC5D1631BA2}">
      <dgm:prSet/>
      <dgm:spPr/>
      <dgm:t>
        <a:bodyPr/>
        <a:lstStyle/>
        <a:p>
          <a:endParaRPr lang="en-US"/>
        </a:p>
      </dgm:t>
    </dgm:pt>
    <dgm:pt modelId="{E4B29FEA-7B86-412E-854A-44C69345A006}">
      <dgm:prSet/>
      <dgm:spPr/>
      <dgm:t>
        <a:bodyPr/>
        <a:lstStyle/>
        <a:p>
          <a:r>
            <a:rPr lang="en-GB" dirty="0"/>
            <a:t>Summer Term</a:t>
          </a:r>
          <a:endParaRPr lang="en-US" dirty="0"/>
        </a:p>
      </dgm:t>
    </dgm:pt>
    <dgm:pt modelId="{375FCA4A-6D90-48A5-9B20-F4108F04EF1D}" type="parTrans" cxnId="{813D1F7C-BC94-49EB-845A-C4F9007603D7}">
      <dgm:prSet/>
      <dgm:spPr/>
      <dgm:t>
        <a:bodyPr/>
        <a:lstStyle/>
        <a:p>
          <a:endParaRPr lang="en-US"/>
        </a:p>
      </dgm:t>
    </dgm:pt>
    <dgm:pt modelId="{FD031BA4-9EF1-4287-9774-1BBD2AFA2FDA}" type="sibTrans" cxnId="{813D1F7C-BC94-49EB-845A-C4F9007603D7}">
      <dgm:prSet/>
      <dgm:spPr/>
      <dgm:t>
        <a:bodyPr/>
        <a:lstStyle/>
        <a:p>
          <a:endParaRPr lang="en-US"/>
        </a:p>
      </dgm:t>
    </dgm:pt>
    <dgm:pt modelId="{E9D391B5-00D8-4863-82C8-876911915F55}">
      <dgm:prSet/>
      <dgm:spPr/>
      <dgm:t>
        <a:bodyPr/>
        <a:lstStyle/>
        <a:p>
          <a:r>
            <a:rPr lang="en-GB" dirty="0"/>
            <a:t>Stone Age to The Iron Age</a:t>
          </a:r>
          <a:endParaRPr lang="en-US" dirty="0"/>
        </a:p>
      </dgm:t>
    </dgm:pt>
    <dgm:pt modelId="{ADD50FA3-FBF9-44D1-92F4-45E0C9E8D291}" type="parTrans" cxnId="{318D576A-AB33-4E63-A6F7-58D0189402ED}">
      <dgm:prSet/>
      <dgm:spPr/>
      <dgm:t>
        <a:bodyPr/>
        <a:lstStyle/>
        <a:p>
          <a:endParaRPr lang="en-US"/>
        </a:p>
      </dgm:t>
    </dgm:pt>
    <dgm:pt modelId="{EE64DD02-1009-4EDE-967D-06B9CB928C36}" type="sibTrans" cxnId="{318D576A-AB33-4E63-A6F7-58D0189402ED}">
      <dgm:prSet/>
      <dgm:spPr/>
      <dgm:t>
        <a:bodyPr/>
        <a:lstStyle/>
        <a:p>
          <a:endParaRPr lang="en-US"/>
        </a:p>
      </dgm:t>
    </dgm:pt>
    <dgm:pt modelId="{C495FDBD-9E4A-43C1-A570-4E44F642D5CA}" type="pres">
      <dgm:prSet presAssocID="{4CC81041-AF63-4D3E-ADC1-198EEAD74FDE}" presName="diagram" presStyleCnt="0">
        <dgm:presLayoutVars>
          <dgm:dir/>
          <dgm:resizeHandles val="exact"/>
        </dgm:presLayoutVars>
      </dgm:prSet>
      <dgm:spPr/>
    </dgm:pt>
    <dgm:pt modelId="{EC086E1D-0978-43CC-A73C-A3E11BC6D817}" type="pres">
      <dgm:prSet presAssocID="{A6A7DA1F-0296-4743-87E9-57F55D89AD7C}" presName="node" presStyleLbl="node1" presStyleIdx="0" presStyleCnt="6">
        <dgm:presLayoutVars>
          <dgm:bulletEnabled val="1"/>
        </dgm:presLayoutVars>
      </dgm:prSet>
      <dgm:spPr/>
    </dgm:pt>
    <dgm:pt modelId="{BFAD6461-3A73-4F04-8D1B-7FC12AAF0E32}" type="pres">
      <dgm:prSet presAssocID="{BD7450E5-618D-4328-98CA-C9535F5FDB0D}" presName="sibTrans" presStyleCnt="0"/>
      <dgm:spPr/>
    </dgm:pt>
    <dgm:pt modelId="{255AA697-CEBC-43C9-84B2-A633781DC8DD}" type="pres">
      <dgm:prSet presAssocID="{D3920F7C-23AB-413B-A859-AB517EA90036}" presName="node" presStyleLbl="node1" presStyleIdx="1" presStyleCnt="6" custLinFactNeighborX="-539" custLinFactNeighborY="898">
        <dgm:presLayoutVars>
          <dgm:bulletEnabled val="1"/>
        </dgm:presLayoutVars>
      </dgm:prSet>
      <dgm:spPr/>
    </dgm:pt>
    <dgm:pt modelId="{EF2F82A8-4129-438E-811C-A046F11ECB16}" type="pres">
      <dgm:prSet presAssocID="{228B1FEA-BE9F-431E-B500-7207231B882D}" presName="sibTrans" presStyleCnt="0"/>
      <dgm:spPr/>
    </dgm:pt>
    <dgm:pt modelId="{21F42BC1-BD1D-42F6-9D51-D37B5ECA19B5}" type="pres">
      <dgm:prSet presAssocID="{66E4779F-5385-492A-BE57-BFDFE6874899}" presName="node" presStyleLbl="node1" presStyleIdx="2" presStyleCnt="6">
        <dgm:presLayoutVars>
          <dgm:bulletEnabled val="1"/>
        </dgm:presLayoutVars>
      </dgm:prSet>
      <dgm:spPr/>
    </dgm:pt>
    <dgm:pt modelId="{62940501-FA55-4E5B-8E96-2CE6D738A449}" type="pres">
      <dgm:prSet presAssocID="{8713E3DD-F85E-4576-B3AF-FEED537BDC97}" presName="sibTrans" presStyleCnt="0"/>
      <dgm:spPr/>
    </dgm:pt>
    <dgm:pt modelId="{90069D41-83C6-4419-BF49-D53E31B826D6}" type="pres">
      <dgm:prSet presAssocID="{7126AF83-B032-491F-B9BC-D5FF3BAF2B6C}" presName="node" presStyleLbl="node1" presStyleIdx="3" presStyleCnt="6">
        <dgm:presLayoutVars>
          <dgm:bulletEnabled val="1"/>
        </dgm:presLayoutVars>
      </dgm:prSet>
      <dgm:spPr/>
    </dgm:pt>
    <dgm:pt modelId="{8DACFBEF-CFE4-437B-8D0A-E360A5AFBC3C}" type="pres">
      <dgm:prSet presAssocID="{4A7567B9-66D3-48A0-8548-98B7DE5CC2EE}" presName="sibTrans" presStyleCnt="0"/>
      <dgm:spPr/>
    </dgm:pt>
    <dgm:pt modelId="{1E07C3FD-D95C-4D4C-A2D8-B22B5EA50F98}" type="pres">
      <dgm:prSet presAssocID="{E4B29FEA-7B86-412E-854A-44C69345A006}" presName="node" presStyleLbl="node1" presStyleIdx="4" presStyleCnt="6">
        <dgm:presLayoutVars>
          <dgm:bulletEnabled val="1"/>
        </dgm:presLayoutVars>
      </dgm:prSet>
      <dgm:spPr/>
    </dgm:pt>
    <dgm:pt modelId="{79EDF3F0-DE03-42DE-BAA6-CE6925ABFF97}" type="pres">
      <dgm:prSet presAssocID="{FD031BA4-9EF1-4287-9774-1BBD2AFA2FDA}" presName="sibTrans" presStyleCnt="0"/>
      <dgm:spPr/>
    </dgm:pt>
    <dgm:pt modelId="{6A924E49-C5DE-479A-ADF8-9DFFCEC57B54}" type="pres">
      <dgm:prSet presAssocID="{E9D391B5-00D8-4863-82C8-876911915F55}" presName="node" presStyleLbl="node1" presStyleIdx="5" presStyleCnt="6">
        <dgm:presLayoutVars>
          <dgm:bulletEnabled val="1"/>
        </dgm:presLayoutVars>
      </dgm:prSet>
      <dgm:spPr/>
    </dgm:pt>
  </dgm:ptLst>
  <dgm:cxnLst>
    <dgm:cxn modelId="{956F2534-D124-421B-A9ED-7FC5D1631BA2}" srcId="{4CC81041-AF63-4D3E-ADC1-198EEAD74FDE}" destId="{7126AF83-B032-491F-B9BC-D5FF3BAF2B6C}" srcOrd="3" destOrd="0" parTransId="{42B9330A-DBAE-4186-BAFF-C911D7706579}" sibTransId="{4A7567B9-66D3-48A0-8548-98B7DE5CC2EE}"/>
    <dgm:cxn modelId="{CF9E3B63-7B04-4D3C-BC65-56CBF1076BD5}" type="presOf" srcId="{E4B29FEA-7B86-412E-854A-44C69345A006}" destId="{1E07C3FD-D95C-4D4C-A2D8-B22B5EA50F98}" srcOrd="0" destOrd="0" presId="urn:microsoft.com/office/officeart/2005/8/layout/default"/>
    <dgm:cxn modelId="{318D576A-AB33-4E63-A6F7-58D0189402ED}" srcId="{4CC81041-AF63-4D3E-ADC1-198EEAD74FDE}" destId="{E9D391B5-00D8-4863-82C8-876911915F55}" srcOrd="5" destOrd="0" parTransId="{ADD50FA3-FBF9-44D1-92F4-45E0C9E8D291}" sibTransId="{EE64DD02-1009-4EDE-967D-06B9CB928C36}"/>
    <dgm:cxn modelId="{2F56194C-CF6B-43C0-A045-8F0C01188E75}" type="presOf" srcId="{D3920F7C-23AB-413B-A859-AB517EA90036}" destId="{255AA697-CEBC-43C9-84B2-A633781DC8DD}" srcOrd="0" destOrd="0" presId="urn:microsoft.com/office/officeart/2005/8/layout/default"/>
    <dgm:cxn modelId="{C3F6606C-FACA-4D90-85AE-8E0DDA071548}" type="presOf" srcId="{4CC81041-AF63-4D3E-ADC1-198EEAD74FDE}" destId="{C495FDBD-9E4A-43C1-A570-4E44F642D5CA}" srcOrd="0" destOrd="0" presId="urn:microsoft.com/office/officeart/2005/8/layout/default"/>
    <dgm:cxn modelId="{813D1F7C-BC94-49EB-845A-C4F9007603D7}" srcId="{4CC81041-AF63-4D3E-ADC1-198EEAD74FDE}" destId="{E4B29FEA-7B86-412E-854A-44C69345A006}" srcOrd="4" destOrd="0" parTransId="{375FCA4A-6D90-48A5-9B20-F4108F04EF1D}" sibTransId="{FD031BA4-9EF1-4287-9774-1BBD2AFA2FDA}"/>
    <dgm:cxn modelId="{E600D38D-63ED-47E3-8D68-9130B339D33E}" srcId="{4CC81041-AF63-4D3E-ADC1-198EEAD74FDE}" destId="{A6A7DA1F-0296-4743-87E9-57F55D89AD7C}" srcOrd="0" destOrd="0" parTransId="{51D21A5B-0A8C-46D9-BA54-C63C66227DDF}" sibTransId="{BD7450E5-618D-4328-98CA-C9535F5FDB0D}"/>
    <dgm:cxn modelId="{B8519C8E-77C3-4CBB-8C7D-1B50CB7EAC2E}" type="presOf" srcId="{7126AF83-B032-491F-B9BC-D5FF3BAF2B6C}" destId="{90069D41-83C6-4419-BF49-D53E31B826D6}" srcOrd="0" destOrd="0" presId="urn:microsoft.com/office/officeart/2005/8/layout/default"/>
    <dgm:cxn modelId="{D093888F-CA17-48A6-921F-1C6ABC0C186C}" type="presOf" srcId="{A6A7DA1F-0296-4743-87E9-57F55D89AD7C}" destId="{EC086E1D-0978-43CC-A73C-A3E11BC6D817}" srcOrd="0" destOrd="0" presId="urn:microsoft.com/office/officeart/2005/8/layout/default"/>
    <dgm:cxn modelId="{C8CB6293-567E-46E6-827D-F451ADD043B9}" srcId="{4CC81041-AF63-4D3E-ADC1-198EEAD74FDE}" destId="{66E4779F-5385-492A-BE57-BFDFE6874899}" srcOrd="2" destOrd="0" parTransId="{4CC9EE97-1430-4242-9AFB-C874A78B0A2F}" sibTransId="{8713E3DD-F85E-4576-B3AF-FEED537BDC97}"/>
    <dgm:cxn modelId="{713F1298-C28A-4E36-BABE-ADDA949833F2}" type="presOf" srcId="{66E4779F-5385-492A-BE57-BFDFE6874899}" destId="{21F42BC1-BD1D-42F6-9D51-D37B5ECA19B5}" srcOrd="0" destOrd="0" presId="urn:microsoft.com/office/officeart/2005/8/layout/default"/>
    <dgm:cxn modelId="{D1B21EA2-90EF-499B-9670-79D854128240}" srcId="{4CC81041-AF63-4D3E-ADC1-198EEAD74FDE}" destId="{D3920F7C-23AB-413B-A859-AB517EA90036}" srcOrd="1" destOrd="0" parTransId="{0C324636-712C-40E1-8704-C64589DBBDEB}" sibTransId="{228B1FEA-BE9F-431E-B500-7207231B882D}"/>
    <dgm:cxn modelId="{C9CD1ED8-F136-4347-96D2-1BEF027CAA43}" type="presOf" srcId="{E9D391B5-00D8-4863-82C8-876911915F55}" destId="{6A924E49-C5DE-479A-ADF8-9DFFCEC57B54}" srcOrd="0" destOrd="0" presId="urn:microsoft.com/office/officeart/2005/8/layout/default"/>
    <dgm:cxn modelId="{21A1B373-42D1-44FD-B29F-58C710541AE6}" type="presParOf" srcId="{C495FDBD-9E4A-43C1-A570-4E44F642D5CA}" destId="{EC086E1D-0978-43CC-A73C-A3E11BC6D817}" srcOrd="0" destOrd="0" presId="urn:microsoft.com/office/officeart/2005/8/layout/default"/>
    <dgm:cxn modelId="{731C1AFC-BC3E-4404-B5C2-3E8009FFC5ED}" type="presParOf" srcId="{C495FDBD-9E4A-43C1-A570-4E44F642D5CA}" destId="{BFAD6461-3A73-4F04-8D1B-7FC12AAF0E32}" srcOrd="1" destOrd="0" presId="urn:microsoft.com/office/officeart/2005/8/layout/default"/>
    <dgm:cxn modelId="{BC35B480-B003-468A-BA1E-946FFFF72BC4}" type="presParOf" srcId="{C495FDBD-9E4A-43C1-A570-4E44F642D5CA}" destId="{255AA697-CEBC-43C9-84B2-A633781DC8DD}" srcOrd="2" destOrd="0" presId="urn:microsoft.com/office/officeart/2005/8/layout/default"/>
    <dgm:cxn modelId="{B50FC87C-5874-4C4A-A9E6-4F534922C4F2}" type="presParOf" srcId="{C495FDBD-9E4A-43C1-A570-4E44F642D5CA}" destId="{EF2F82A8-4129-438E-811C-A046F11ECB16}" srcOrd="3" destOrd="0" presId="urn:microsoft.com/office/officeart/2005/8/layout/default"/>
    <dgm:cxn modelId="{607D1E2B-50F1-4C37-BCB5-398512C164A9}" type="presParOf" srcId="{C495FDBD-9E4A-43C1-A570-4E44F642D5CA}" destId="{21F42BC1-BD1D-42F6-9D51-D37B5ECA19B5}" srcOrd="4" destOrd="0" presId="urn:microsoft.com/office/officeart/2005/8/layout/default"/>
    <dgm:cxn modelId="{8B2C1D1C-F774-4AC2-988E-C2A9D21E122C}" type="presParOf" srcId="{C495FDBD-9E4A-43C1-A570-4E44F642D5CA}" destId="{62940501-FA55-4E5B-8E96-2CE6D738A449}" srcOrd="5" destOrd="0" presId="urn:microsoft.com/office/officeart/2005/8/layout/default"/>
    <dgm:cxn modelId="{C55D9601-72E2-4541-9394-A58E615BDC6A}" type="presParOf" srcId="{C495FDBD-9E4A-43C1-A570-4E44F642D5CA}" destId="{90069D41-83C6-4419-BF49-D53E31B826D6}" srcOrd="6" destOrd="0" presId="urn:microsoft.com/office/officeart/2005/8/layout/default"/>
    <dgm:cxn modelId="{92A0A2D1-3EEB-4E79-8AAB-966491C1CCEE}" type="presParOf" srcId="{C495FDBD-9E4A-43C1-A570-4E44F642D5CA}" destId="{8DACFBEF-CFE4-437B-8D0A-E360A5AFBC3C}" srcOrd="7" destOrd="0" presId="urn:microsoft.com/office/officeart/2005/8/layout/default"/>
    <dgm:cxn modelId="{0BE0E29F-79B9-4CC5-930C-987C3FCCDE1E}" type="presParOf" srcId="{C495FDBD-9E4A-43C1-A570-4E44F642D5CA}" destId="{1E07C3FD-D95C-4D4C-A2D8-B22B5EA50F98}" srcOrd="8" destOrd="0" presId="urn:microsoft.com/office/officeart/2005/8/layout/default"/>
    <dgm:cxn modelId="{819D758C-DDBC-4D97-BF35-14643AF9275A}" type="presParOf" srcId="{C495FDBD-9E4A-43C1-A570-4E44F642D5CA}" destId="{79EDF3F0-DE03-42DE-BAA6-CE6925ABFF97}" srcOrd="9" destOrd="0" presId="urn:microsoft.com/office/officeart/2005/8/layout/default"/>
    <dgm:cxn modelId="{DEA80A03-A3BF-4757-90DC-7400C71C9413}" type="presParOf" srcId="{C495FDBD-9E4A-43C1-A570-4E44F642D5CA}" destId="{6A924E49-C5DE-479A-ADF8-9DFFCEC57B54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07D80F8-5EFF-4BEB-9CE8-A1C9508321D5}" type="doc">
      <dgm:prSet loTypeId="urn:microsoft.com/office/officeart/2018/2/layout/IconCircleList" loCatId="icon" qsTypeId="urn:microsoft.com/office/officeart/2005/8/quickstyle/simple4" qsCatId="simple" csTypeId="urn:microsoft.com/office/officeart/2018/5/colors/Iconchunking_coloredtext_accent1_2" csCatId="accent1" phldr="1"/>
      <dgm:spPr/>
      <dgm:t>
        <a:bodyPr/>
        <a:lstStyle/>
        <a:p>
          <a:endParaRPr lang="en-US"/>
        </a:p>
      </dgm:t>
    </dgm:pt>
    <dgm:pt modelId="{CD45F7F9-A7C2-4DDA-A431-BE21EE48C25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800" dirty="0"/>
            <a:t>Hear them read and write in the reading record each day.</a:t>
          </a:r>
          <a:endParaRPr lang="en-US" sz="1800" dirty="0"/>
        </a:p>
      </dgm:t>
    </dgm:pt>
    <dgm:pt modelId="{DB6D8248-00C2-4CAA-9451-BF9245BAE54D}" type="parTrans" cxnId="{84AA94F7-B10A-445B-8674-9D53809C8352}">
      <dgm:prSet/>
      <dgm:spPr/>
      <dgm:t>
        <a:bodyPr/>
        <a:lstStyle/>
        <a:p>
          <a:endParaRPr lang="en-US"/>
        </a:p>
      </dgm:t>
    </dgm:pt>
    <dgm:pt modelId="{6EE2E7B1-51A6-42CD-9135-75342D3C8039}" type="sibTrans" cxnId="{84AA94F7-B10A-445B-8674-9D53809C8352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100C8F1-878B-4131-8798-2DA5618261B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800" dirty="0"/>
            <a:t>Learn to read and write the Year 3 and 4 Common Exception Words</a:t>
          </a:r>
          <a:endParaRPr lang="en-US" sz="1800" dirty="0"/>
        </a:p>
      </dgm:t>
    </dgm:pt>
    <dgm:pt modelId="{14185554-9264-42FA-80EE-7A2A3DC68848}" type="parTrans" cxnId="{F44385EA-653F-4B41-A81F-BDE49695ADAF}">
      <dgm:prSet/>
      <dgm:spPr/>
      <dgm:t>
        <a:bodyPr/>
        <a:lstStyle/>
        <a:p>
          <a:endParaRPr lang="en-US"/>
        </a:p>
      </dgm:t>
    </dgm:pt>
    <dgm:pt modelId="{A1974E7A-59FA-4428-BF0A-D45343624AB4}" type="sibTrans" cxnId="{F44385EA-653F-4B41-A81F-BDE49695ADA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C964E196-AC37-4033-B73A-D48603EA406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800" dirty="0"/>
            <a:t>Go to the Library </a:t>
          </a:r>
          <a:endParaRPr lang="en-US" sz="1800" dirty="0"/>
        </a:p>
      </dgm:t>
    </dgm:pt>
    <dgm:pt modelId="{27EDE196-52E2-4A07-8A39-8451C6FF7FE9}" type="parTrans" cxnId="{977CE0F6-E526-4A0F-89F9-1795940E2685}">
      <dgm:prSet/>
      <dgm:spPr/>
      <dgm:t>
        <a:bodyPr/>
        <a:lstStyle/>
        <a:p>
          <a:endParaRPr lang="en-US"/>
        </a:p>
      </dgm:t>
    </dgm:pt>
    <dgm:pt modelId="{AD5B4949-68F5-492C-A804-16873D46D501}" type="sibTrans" cxnId="{977CE0F6-E526-4A0F-89F9-1795940E268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C01AE11-E31B-48E1-901C-5B13AFE3378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800" dirty="0"/>
            <a:t>Use the websites we suggest to support school learning at home.</a:t>
          </a:r>
          <a:endParaRPr lang="en-US" sz="1800" dirty="0"/>
        </a:p>
      </dgm:t>
    </dgm:pt>
    <dgm:pt modelId="{BF234E85-A6DF-4B35-97FE-6B01C1D4E095}" type="parTrans" cxnId="{D981B6A8-D054-49D7-91E8-90FF030DFF37}">
      <dgm:prSet/>
      <dgm:spPr/>
      <dgm:t>
        <a:bodyPr/>
        <a:lstStyle/>
        <a:p>
          <a:endParaRPr lang="en-US"/>
        </a:p>
      </dgm:t>
    </dgm:pt>
    <dgm:pt modelId="{4DB7CDAC-9CFD-4F12-8CDD-4BFC62BA1B65}" type="sibTrans" cxnId="{D981B6A8-D054-49D7-91E8-90FF030DFF3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482B16E-8FC9-4875-9F6D-B9B0E4B0536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800" dirty="0"/>
            <a:t>Learn weekly spellings</a:t>
          </a:r>
          <a:endParaRPr lang="en-US" sz="1800" dirty="0"/>
        </a:p>
      </dgm:t>
    </dgm:pt>
    <dgm:pt modelId="{56BFA5DD-11E4-4B77-8676-1BFA934617F3}" type="parTrans" cxnId="{D207857A-AB32-4589-AC14-39720F169E8A}">
      <dgm:prSet/>
      <dgm:spPr/>
      <dgm:t>
        <a:bodyPr/>
        <a:lstStyle/>
        <a:p>
          <a:endParaRPr lang="en-US"/>
        </a:p>
      </dgm:t>
    </dgm:pt>
    <dgm:pt modelId="{7996943D-3031-4A24-9B98-9298DE581FD5}" type="sibTrans" cxnId="{D207857A-AB32-4589-AC14-39720F169E8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A413F80-A4BA-4C48-8667-596C3ADA057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800" dirty="0"/>
            <a:t>Complete homework each week </a:t>
          </a:r>
          <a:endParaRPr lang="en-US" sz="1800" dirty="0"/>
        </a:p>
      </dgm:t>
    </dgm:pt>
    <dgm:pt modelId="{484CD374-48D7-42E1-952A-E2F05F90EF10}" type="parTrans" cxnId="{CEEB4A9F-3377-45BC-9B6F-CF3864876E5F}">
      <dgm:prSet/>
      <dgm:spPr/>
      <dgm:t>
        <a:bodyPr/>
        <a:lstStyle/>
        <a:p>
          <a:endParaRPr lang="en-US"/>
        </a:p>
      </dgm:t>
    </dgm:pt>
    <dgm:pt modelId="{70E2ABBD-5AA4-4649-9434-4BC6BAF17901}" type="sibTrans" cxnId="{CEEB4A9F-3377-45BC-9B6F-CF3864876E5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1898A1C2-30FA-4F77-BD5F-1C03EAD8874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/>
            <a:t>Learn times tables and division facts for 2, 5, 10, 3, 4 and 8 times tables</a:t>
          </a:r>
        </a:p>
      </dgm:t>
    </dgm:pt>
    <dgm:pt modelId="{B9D40F7A-738D-4218-A03B-41807D7DCA3D}" type="parTrans" cxnId="{C6EE81FC-35D5-475F-A48F-FC89D2EC8810}">
      <dgm:prSet/>
      <dgm:spPr/>
      <dgm:t>
        <a:bodyPr/>
        <a:lstStyle/>
        <a:p>
          <a:endParaRPr lang="en-GB"/>
        </a:p>
      </dgm:t>
    </dgm:pt>
    <dgm:pt modelId="{31FF0A05-9F02-4022-8F60-82511D8FA08E}" type="sibTrans" cxnId="{C6EE81FC-35D5-475F-A48F-FC89D2EC8810}">
      <dgm:prSet/>
      <dgm:spPr/>
      <dgm:t>
        <a:bodyPr/>
        <a:lstStyle/>
        <a:p>
          <a:pPr>
            <a:lnSpc>
              <a:spcPct val="100000"/>
            </a:lnSpc>
          </a:pPr>
          <a:endParaRPr lang="en-GB"/>
        </a:p>
      </dgm:t>
    </dgm:pt>
    <dgm:pt modelId="{009CAF2B-9CA1-43FD-A325-63233F957237}" type="pres">
      <dgm:prSet presAssocID="{B07D80F8-5EFF-4BEB-9CE8-A1C9508321D5}" presName="root" presStyleCnt="0">
        <dgm:presLayoutVars>
          <dgm:dir/>
          <dgm:resizeHandles val="exact"/>
        </dgm:presLayoutVars>
      </dgm:prSet>
      <dgm:spPr/>
    </dgm:pt>
    <dgm:pt modelId="{37C0ACC9-A332-44DB-9C14-23C36A88B67A}" type="pres">
      <dgm:prSet presAssocID="{B07D80F8-5EFF-4BEB-9CE8-A1C9508321D5}" presName="container" presStyleCnt="0">
        <dgm:presLayoutVars>
          <dgm:dir/>
          <dgm:resizeHandles val="exact"/>
        </dgm:presLayoutVars>
      </dgm:prSet>
      <dgm:spPr/>
    </dgm:pt>
    <dgm:pt modelId="{CA0D5F73-EF7B-411A-A4AF-977E3A35B6DC}" type="pres">
      <dgm:prSet presAssocID="{CD45F7F9-A7C2-4DDA-A431-BE21EE48C251}" presName="compNode" presStyleCnt="0"/>
      <dgm:spPr/>
    </dgm:pt>
    <dgm:pt modelId="{DF19FE22-1FD7-44C2-BBFC-05500EC98FD8}" type="pres">
      <dgm:prSet presAssocID="{CD45F7F9-A7C2-4DDA-A431-BE21EE48C251}" presName="iconBgRect" presStyleLbl="bgShp" presStyleIdx="0" presStyleCnt="7"/>
      <dgm:spPr/>
    </dgm:pt>
    <dgm:pt modelId="{2AE97F6A-29DF-4F4B-B7E1-7B2F66C4CB62}" type="pres">
      <dgm:prSet presAssocID="{CD45F7F9-A7C2-4DDA-A431-BE21EE48C251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ower in pot"/>
        </a:ext>
      </dgm:extLst>
    </dgm:pt>
    <dgm:pt modelId="{BAEAA685-DA88-4BE5-999B-649F41B72B42}" type="pres">
      <dgm:prSet presAssocID="{CD45F7F9-A7C2-4DDA-A431-BE21EE48C251}" presName="spaceRect" presStyleCnt="0"/>
      <dgm:spPr/>
    </dgm:pt>
    <dgm:pt modelId="{6E82D7DC-8BBD-4CC9-9C7D-EA7CFCC0283B}" type="pres">
      <dgm:prSet presAssocID="{CD45F7F9-A7C2-4DDA-A431-BE21EE48C251}" presName="textRect" presStyleLbl="revTx" presStyleIdx="0" presStyleCnt="7">
        <dgm:presLayoutVars>
          <dgm:chMax val="1"/>
          <dgm:chPref val="1"/>
        </dgm:presLayoutVars>
      </dgm:prSet>
      <dgm:spPr/>
    </dgm:pt>
    <dgm:pt modelId="{F982F3A7-EB23-4269-A898-8E023559C305}" type="pres">
      <dgm:prSet presAssocID="{6EE2E7B1-51A6-42CD-9135-75342D3C8039}" presName="sibTrans" presStyleLbl="sibTrans2D1" presStyleIdx="0" presStyleCnt="0"/>
      <dgm:spPr/>
    </dgm:pt>
    <dgm:pt modelId="{7F1515CE-0C8D-4904-96F1-7432D0589939}" type="pres">
      <dgm:prSet presAssocID="{2100C8F1-878B-4131-8798-2DA5618261B3}" presName="compNode" presStyleCnt="0"/>
      <dgm:spPr/>
    </dgm:pt>
    <dgm:pt modelId="{A9EBC3D1-C93E-4AEF-826D-4AF895919869}" type="pres">
      <dgm:prSet presAssocID="{2100C8F1-878B-4131-8798-2DA5618261B3}" presName="iconBgRect" presStyleLbl="bgShp" presStyleIdx="1" presStyleCnt="7"/>
      <dgm:spPr/>
    </dgm:pt>
    <dgm:pt modelId="{FBCB9ACC-8B98-4403-8FFE-D94AE7D92580}" type="pres">
      <dgm:prSet presAssocID="{2100C8F1-878B-4131-8798-2DA5618261B3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0B3B8B04-D532-4B91-85D8-80C4CE3D7DB5}" type="pres">
      <dgm:prSet presAssocID="{2100C8F1-878B-4131-8798-2DA5618261B3}" presName="spaceRect" presStyleCnt="0"/>
      <dgm:spPr/>
    </dgm:pt>
    <dgm:pt modelId="{9D8EE3F7-47DC-4C4A-98DB-836457F7A6D4}" type="pres">
      <dgm:prSet presAssocID="{2100C8F1-878B-4131-8798-2DA5618261B3}" presName="textRect" presStyleLbl="revTx" presStyleIdx="1" presStyleCnt="7">
        <dgm:presLayoutVars>
          <dgm:chMax val="1"/>
          <dgm:chPref val="1"/>
        </dgm:presLayoutVars>
      </dgm:prSet>
      <dgm:spPr/>
    </dgm:pt>
    <dgm:pt modelId="{07B79CCB-C99A-419D-8EC0-F738CD08BEAD}" type="pres">
      <dgm:prSet presAssocID="{A1974E7A-59FA-4428-BF0A-D45343624AB4}" presName="sibTrans" presStyleLbl="sibTrans2D1" presStyleIdx="0" presStyleCnt="0"/>
      <dgm:spPr/>
    </dgm:pt>
    <dgm:pt modelId="{8A58D3BB-B5F8-44EC-A277-8996C08C3709}" type="pres">
      <dgm:prSet presAssocID="{C964E196-AC37-4033-B73A-D48603EA4069}" presName="compNode" presStyleCnt="0"/>
      <dgm:spPr/>
    </dgm:pt>
    <dgm:pt modelId="{AE107793-F783-453C-AC50-EB494E64FCD9}" type="pres">
      <dgm:prSet presAssocID="{C964E196-AC37-4033-B73A-D48603EA4069}" presName="iconBgRect" presStyleLbl="bgShp" presStyleIdx="2" presStyleCnt="7"/>
      <dgm:spPr/>
    </dgm:pt>
    <dgm:pt modelId="{63ACD742-0CC0-4C82-B4AD-B529BAAF41CD}" type="pres">
      <dgm:prSet presAssocID="{C964E196-AC37-4033-B73A-D48603EA4069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 on Shelf"/>
        </a:ext>
      </dgm:extLst>
    </dgm:pt>
    <dgm:pt modelId="{DE98FE5E-3A94-497B-8136-7A2C609E422D}" type="pres">
      <dgm:prSet presAssocID="{C964E196-AC37-4033-B73A-D48603EA4069}" presName="spaceRect" presStyleCnt="0"/>
      <dgm:spPr/>
    </dgm:pt>
    <dgm:pt modelId="{C93DB7BD-97BF-44FA-9D1D-B6D44AA21C03}" type="pres">
      <dgm:prSet presAssocID="{C964E196-AC37-4033-B73A-D48603EA4069}" presName="textRect" presStyleLbl="revTx" presStyleIdx="2" presStyleCnt="7">
        <dgm:presLayoutVars>
          <dgm:chMax val="1"/>
          <dgm:chPref val="1"/>
        </dgm:presLayoutVars>
      </dgm:prSet>
      <dgm:spPr/>
    </dgm:pt>
    <dgm:pt modelId="{7A34B99F-5724-43A2-9466-8139F313F254}" type="pres">
      <dgm:prSet presAssocID="{AD5B4949-68F5-492C-A804-16873D46D501}" presName="sibTrans" presStyleLbl="sibTrans2D1" presStyleIdx="0" presStyleCnt="0"/>
      <dgm:spPr/>
    </dgm:pt>
    <dgm:pt modelId="{596D61ED-CB37-4827-BE1C-77B8CF94DF39}" type="pres">
      <dgm:prSet presAssocID="{AC01AE11-E31B-48E1-901C-5B13AFE33787}" presName="compNode" presStyleCnt="0"/>
      <dgm:spPr/>
    </dgm:pt>
    <dgm:pt modelId="{4FAE5432-AACD-4257-8887-326D4CF2F442}" type="pres">
      <dgm:prSet presAssocID="{AC01AE11-E31B-48E1-901C-5B13AFE33787}" presName="iconBgRect" presStyleLbl="bgShp" presStyleIdx="3" presStyleCnt="7"/>
      <dgm:spPr/>
    </dgm:pt>
    <dgm:pt modelId="{93AA9522-D49B-4256-88FD-5F3263673ABC}" type="pres">
      <dgm:prSet presAssocID="{AC01AE11-E31B-48E1-901C-5B13AFE33787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use"/>
        </a:ext>
      </dgm:extLst>
    </dgm:pt>
    <dgm:pt modelId="{B92D1A25-1EA4-4F44-8CD4-C3501E69EF35}" type="pres">
      <dgm:prSet presAssocID="{AC01AE11-E31B-48E1-901C-5B13AFE33787}" presName="spaceRect" presStyleCnt="0"/>
      <dgm:spPr/>
    </dgm:pt>
    <dgm:pt modelId="{8D66E8A1-A6A5-4BB4-BAC1-BDF7C4A2CD9E}" type="pres">
      <dgm:prSet presAssocID="{AC01AE11-E31B-48E1-901C-5B13AFE33787}" presName="textRect" presStyleLbl="revTx" presStyleIdx="3" presStyleCnt="7">
        <dgm:presLayoutVars>
          <dgm:chMax val="1"/>
          <dgm:chPref val="1"/>
        </dgm:presLayoutVars>
      </dgm:prSet>
      <dgm:spPr/>
    </dgm:pt>
    <dgm:pt modelId="{F21D3D4D-F794-4926-BC14-CEB184CC8E00}" type="pres">
      <dgm:prSet presAssocID="{4DB7CDAC-9CFD-4F12-8CDD-4BFC62BA1B65}" presName="sibTrans" presStyleLbl="sibTrans2D1" presStyleIdx="0" presStyleCnt="0"/>
      <dgm:spPr/>
    </dgm:pt>
    <dgm:pt modelId="{80ECCB26-2D8F-481E-91EF-2FE62E8FD546}" type="pres">
      <dgm:prSet presAssocID="{6482B16E-8FC9-4875-9F6D-B9B0E4B05368}" presName="compNode" presStyleCnt="0"/>
      <dgm:spPr/>
    </dgm:pt>
    <dgm:pt modelId="{65ECE3B8-8D40-43EF-9947-511EC00302D6}" type="pres">
      <dgm:prSet presAssocID="{6482B16E-8FC9-4875-9F6D-B9B0E4B05368}" presName="iconBgRect" presStyleLbl="bgShp" presStyleIdx="4" presStyleCnt="7"/>
      <dgm:spPr/>
    </dgm:pt>
    <dgm:pt modelId="{9886789F-FE34-4E16-B710-D0B4EC4EBAF7}" type="pres">
      <dgm:prSet presAssocID="{6482B16E-8FC9-4875-9F6D-B9B0E4B05368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phones"/>
        </a:ext>
      </dgm:extLst>
    </dgm:pt>
    <dgm:pt modelId="{2FC53369-55C2-4CC8-A9A9-09C7ED54D540}" type="pres">
      <dgm:prSet presAssocID="{6482B16E-8FC9-4875-9F6D-B9B0E4B05368}" presName="spaceRect" presStyleCnt="0"/>
      <dgm:spPr/>
    </dgm:pt>
    <dgm:pt modelId="{425ABED9-5D99-473D-A614-50EFA6110B23}" type="pres">
      <dgm:prSet presAssocID="{6482B16E-8FC9-4875-9F6D-B9B0E4B05368}" presName="textRect" presStyleLbl="revTx" presStyleIdx="4" presStyleCnt="7">
        <dgm:presLayoutVars>
          <dgm:chMax val="1"/>
          <dgm:chPref val="1"/>
        </dgm:presLayoutVars>
      </dgm:prSet>
      <dgm:spPr/>
    </dgm:pt>
    <dgm:pt modelId="{9BF6E4E8-C570-4DAA-816C-60AE08485AFC}" type="pres">
      <dgm:prSet presAssocID="{7996943D-3031-4A24-9B98-9298DE581FD5}" presName="sibTrans" presStyleLbl="sibTrans2D1" presStyleIdx="0" presStyleCnt="0"/>
      <dgm:spPr/>
    </dgm:pt>
    <dgm:pt modelId="{F2DF513C-593C-444F-ACEC-F0557DFA8C95}" type="pres">
      <dgm:prSet presAssocID="{7A413F80-A4BA-4C48-8667-596C3ADA057A}" presName="compNode" presStyleCnt="0"/>
      <dgm:spPr/>
    </dgm:pt>
    <dgm:pt modelId="{3CB43B54-C9B3-4C36-9A57-C45EF827F081}" type="pres">
      <dgm:prSet presAssocID="{7A413F80-A4BA-4C48-8667-596C3ADA057A}" presName="iconBgRect" presStyleLbl="bgShp" presStyleIdx="5" presStyleCnt="7"/>
      <dgm:spPr/>
    </dgm:pt>
    <dgm:pt modelId="{B2313CA4-24FD-459D-8E40-F6B5995CECA7}" type="pres">
      <dgm:prSet presAssocID="{7A413F80-A4BA-4C48-8667-596C3ADA057A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umbs Up Sign"/>
        </a:ext>
      </dgm:extLst>
    </dgm:pt>
    <dgm:pt modelId="{A6D40207-38B8-408D-9815-FD962D7ECEFB}" type="pres">
      <dgm:prSet presAssocID="{7A413F80-A4BA-4C48-8667-596C3ADA057A}" presName="spaceRect" presStyleCnt="0"/>
      <dgm:spPr/>
    </dgm:pt>
    <dgm:pt modelId="{85F1391D-03FA-400A-8277-8C7A6CB173FB}" type="pres">
      <dgm:prSet presAssocID="{7A413F80-A4BA-4C48-8667-596C3ADA057A}" presName="textRect" presStyleLbl="revTx" presStyleIdx="5" presStyleCnt="7">
        <dgm:presLayoutVars>
          <dgm:chMax val="1"/>
          <dgm:chPref val="1"/>
        </dgm:presLayoutVars>
      </dgm:prSet>
      <dgm:spPr/>
    </dgm:pt>
    <dgm:pt modelId="{017F123F-AB83-4DDD-BC41-A0CCB04B47A1}" type="pres">
      <dgm:prSet presAssocID="{70E2ABBD-5AA4-4649-9434-4BC6BAF17901}" presName="sibTrans" presStyleLbl="sibTrans2D1" presStyleIdx="0" presStyleCnt="0"/>
      <dgm:spPr/>
    </dgm:pt>
    <dgm:pt modelId="{14F8BBDF-9FB8-4DCA-AC32-2C7C84A1B033}" type="pres">
      <dgm:prSet presAssocID="{1898A1C2-30FA-4F77-BD5F-1C03EAD88740}" presName="compNode" presStyleCnt="0"/>
      <dgm:spPr/>
    </dgm:pt>
    <dgm:pt modelId="{2B3F92DA-92D8-41D0-B207-16CE5D38756D}" type="pres">
      <dgm:prSet presAssocID="{1898A1C2-30FA-4F77-BD5F-1C03EAD88740}" presName="iconBgRect" presStyleLbl="bgShp" presStyleIdx="6" presStyleCnt="7" custLinFactX="-100000" custLinFactNeighborX="-130925" custLinFactNeighborY="-66854"/>
      <dgm:spPr/>
    </dgm:pt>
    <dgm:pt modelId="{EE396DD5-CC24-49A7-A0CC-EB07208F8C30}" type="pres">
      <dgm:prSet presAssocID="{1898A1C2-30FA-4F77-BD5F-1C03EAD88740}" presName="iconRect" presStyleLbl="node1" presStyleIdx="6" presStyleCnt="7" custLinFactX="-200000" custLinFactY="-2648" custLinFactNeighborX="-203667" custLinFactNeighborY="-100000"/>
      <dgm:spPr/>
    </dgm:pt>
    <dgm:pt modelId="{60EF47D6-A03A-4250-91DB-1CAC553B8EF4}" type="pres">
      <dgm:prSet presAssocID="{1898A1C2-30FA-4F77-BD5F-1C03EAD88740}" presName="spaceRect" presStyleCnt="0"/>
      <dgm:spPr/>
    </dgm:pt>
    <dgm:pt modelId="{F4EF457C-5198-4B37-A662-7621D0CB4C8E}" type="pres">
      <dgm:prSet presAssocID="{1898A1C2-30FA-4F77-BD5F-1C03EAD88740}" presName="textRect" presStyleLbl="revTx" presStyleIdx="6" presStyleCnt="7" custScaleX="387429">
        <dgm:presLayoutVars>
          <dgm:chMax val="1"/>
          <dgm:chPref val="1"/>
        </dgm:presLayoutVars>
      </dgm:prSet>
      <dgm:spPr/>
    </dgm:pt>
  </dgm:ptLst>
  <dgm:cxnLst>
    <dgm:cxn modelId="{F79BAA14-B8AF-420E-8E85-F67031FB60C1}" type="presOf" srcId="{C964E196-AC37-4033-B73A-D48603EA4069}" destId="{C93DB7BD-97BF-44FA-9D1D-B6D44AA21C03}" srcOrd="0" destOrd="0" presId="urn:microsoft.com/office/officeart/2018/2/layout/IconCircleList"/>
    <dgm:cxn modelId="{3137BE17-9E0C-4A43-B323-A42011CAB02C}" type="presOf" srcId="{AC01AE11-E31B-48E1-901C-5B13AFE33787}" destId="{8D66E8A1-A6A5-4BB4-BAC1-BDF7C4A2CD9E}" srcOrd="0" destOrd="0" presId="urn:microsoft.com/office/officeart/2018/2/layout/IconCircleList"/>
    <dgm:cxn modelId="{69681024-22B0-4C04-86A7-B58AE4D8003B}" type="presOf" srcId="{A1974E7A-59FA-4428-BF0A-D45343624AB4}" destId="{07B79CCB-C99A-419D-8EC0-F738CD08BEAD}" srcOrd="0" destOrd="0" presId="urn:microsoft.com/office/officeart/2018/2/layout/IconCircleList"/>
    <dgm:cxn modelId="{C0287330-FE8E-4834-B9B6-019004018D5B}" type="presOf" srcId="{7A413F80-A4BA-4C48-8667-596C3ADA057A}" destId="{85F1391D-03FA-400A-8277-8C7A6CB173FB}" srcOrd="0" destOrd="0" presId="urn:microsoft.com/office/officeart/2018/2/layout/IconCircleList"/>
    <dgm:cxn modelId="{71D49444-598A-45DF-B203-AD80D628F728}" type="presOf" srcId="{2100C8F1-878B-4131-8798-2DA5618261B3}" destId="{9D8EE3F7-47DC-4C4A-98DB-836457F7A6D4}" srcOrd="0" destOrd="0" presId="urn:microsoft.com/office/officeart/2018/2/layout/IconCircleList"/>
    <dgm:cxn modelId="{3CBC2A74-C02D-456A-BAC5-0E9880381633}" type="presOf" srcId="{6482B16E-8FC9-4875-9F6D-B9B0E4B05368}" destId="{425ABED9-5D99-473D-A614-50EFA6110B23}" srcOrd="0" destOrd="0" presId="urn:microsoft.com/office/officeart/2018/2/layout/IconCircleList"/>
    <dgm:cxn modelId="{0755C377-0CF5-42FD-8A50-20A795609A18}" type="presOf" srcId="{4DB7CDAC-9CFD-4F12-8CDD-4BFC62BA1B65}" destId="{F21D3D4D-F794-4926-BC14-CEB184CC8E00}" srcOrd="0" destOrd="0" presId="urn:microsoft.com/office/officeart/2018/2/layout/IconCircleList"/>
    <dgm:cxn modelId="{9B247F78-6367-4215-9A89-2CD863A37EDC}" type="presOf" srcId="{1898A1C2-30FA-4F77-BD5F-1C03EAD88740}" destId="{F4EF457C-5198-4B37-A662-7621D0CB4C8E}" srcOrd="0" destOrd="0" presId="urn:microsoft.com/office/officeart/2018/2/layout/IconCircleList"/>
    <dgm:cxn modelId="{70C72D7A-EA11-431B-AAA0-EC08E6E715EB}" type="presOf" srcId="{7996943D-3031-4A24-9B98-9298DE581FD5}" destId="{9BF6E4E8-C570-4DAA-816C-60AE08485AFC}" srcOrd="0" destOrd="0" presId="urn:microsoft.com/office/officeart/2018/2/layout/IconCircleList"/>
    <dgm:cxn modelId="{D207857A-AB32-4589-AC14-39720F169E8A}" srcId="{B07D80F8-5EFF-4BEB-9CE8-A1C9508321D5}" destId="{6482B16E-8FC9-4875-9F6D-B9B0E4B05368}" srcOrd="4" destOrd="0" parTransId="{56BFA5DD-11E4-4B77-8676-1BFA934617F3}" sibTransId="{7996943D-3031-4A24-9B98-9298DE581FD5}"/>
    <dgm:cxn modelId="{BFF26F9D-E38C-4E5B-9764-62ABA987DECA}" type="presOf" srcId="{70E2ABBD-5AA4-4649-9434-4BC6BAF17901}" destId="{017F123F-AB83-4DDD-BC41-A0CCB04B47A1}" srcOrd="0" destOrd="0" presId="urn:microsoft.com/office/officeart/2018/2/layout/IconCircleList"/>
    <dgm:cxn modelId="{CEEB4A9F-3377-45BC-9B6F-CF3864876E5F}" srcId="{B07D80F8-5EFF-4BEB-9CE8-A1C9508321D5}" destId="{7A413F80-A4BA-4C48-8667-596C3ADA057A}" srcOrd="5" destOrd="0" parTransId="{484CD374-48D7-42E1-952A-E2F05F90EF10}" sibTransId="{70E2ABBD-5AA4-4649-9434-4BC6BAF17901}"/>
    <dgm:cxn modelId="{D981B6A8-D054-49D7-91E8-90FF030DFF37}" srcId="{B07D80F8-5EFF-4BEB-9CE8-A1C9508321D5}" destId="{AC01AE11-E31B-48E1-901C-5B13AFE33787}" srcOrd="3" destOrd="0" parTransId="{BF234E85-A6DF-4B35-97FE-6B01C1D4E095}" sibTransId="{4DB7CDAC-9CFD-4F12-8CDD-4BFC62BA1B65}"/>
    <dgm:cxn modelId="{1FFFE7AF-55F5-4E02-BBC7-55C74861FFF5}" type="presOf" srcId="{AD5B4949-68F5-492C-A804-16873D46D501}" destId="{7A34B99F-5724-43A2-9466-8139F313F254}" srcOrd="0" destOrd="0" presId="urn:microsoft.com/office/officeart/2018/2/layout/IconCircleList"/>
    <dgm:cxn modelId="{3917AAB4-3D89-4D0C-ABEE-3AAE510F7021}" type="presOf" srcId="{CD45F7F9-A7C2-4DDA-A431-BE21EE48C251}" destId="{6E82D7DC-8BBD-4CC9-9C7D-EA7CFCC0283B}" srcOrd="0" destOrd="0" presId="urn:microsoft.com/office/officeart/2018/2/layout/IconCircleList"/>
    <dgm:cxn modelId="{25E798B9-0A1D-4ECF-B009-9FDAB0480CC9}" type="presOf" srcId="{6EE2E7B1-51A6-42CD-9135-75342D3C8039}" destId="{F982F3A7-EB23-4269-A898-8E023559C305}" srcOrd="0" destOrd="0" presId="urn:microsoft.com/office/officeart/2018/2/layout/IconCircleList"/>
    <dgm:cxn modelId="{2C4DB1D4-2552-40B2-BA35-7CFC833C796B}" type="presOf" srcId="{B07D80F8-5EFF-4BEB-9CE8-A1C9508321D5}" destId="{009CAF2B-9CA1-43FD-A325-63233F957237}" srcOrd="0" destOrd="0" presId="urn:microsoft.com/office/officeart/2018/2/layout/IconCircleList"/>
    <dgm:cxn modelId="{F44385EA-653F-4B41-A81F-BDE49695ADAF}" srcId="{B07D80F8-5EFF-4BEB-9CE8-A1C9508321D5}" destId="{2100C8F1-878B-4131-8798-2DA5618261B3}" srcOrd="1" destOrd="0" parTransId="{14185554-9264-42FA-80EE-7A2A3DC68848}" sibTransId="{A1974E7A-59FA-4428-BF0A-D45343624AB4}"/>
    <dgm:cxn modelId="{977CE0F6-E526-4A0F-89F9-1795940E2685}" srcId="{B07D80F8-5EFF-4BEB-9CE8-A1C9508321D5}" destId="{C964E196-AC37-4033-B73A-D48603EA4069}" srcOrd="2" destOrd="0" parTransId="{27EDE196-52E2-4A07-8A39-8451C6FF7FE9}" sibTransId="{AD5B4949-68F5-492C-A804-16873D46D501}"/>
    <dgm:cxn modelId="{84AA94F7-B10A-445B-8674-9D53809C8352}" srcId="{B07D80F8-5EFF-4BEB-9CE8-A1C9508321D5}" destId="{CD45F7F9-A7C2-4DDA-A431-BE21EE48C251}" srcOrd="0" destOrd="0" parTransId="{DB6D8248-00C2-4CAA-9451-BF9245BAE54D}" sibTransId="{6EE2E7B1-51A6-42CD-9135-75342D3C8039}"/>
    <dgm:cxn modelId="{C6EE81FC-35D5-475F-A48F-FC89D2EC8810}" srcId="{B07D80F8-5EFF-4BEB-9CE8-A1C9508321D5}" destId="{1898A1C2-30FA-4F77-BD5F-1C03EAD88740}" srcOrd="6" destOrd="0" parTransId="{B9D40F7A-738D-4218-A03B-41807D7DCA3D}" sibTransId="{31FF0A05-9F02-4022-8F60-82511D8FA08E}"/>
    <dgm:cxn modelId="{A037623B-A14E-41A4-83BD-662D0F254689}" type="presParOf" srcId="{009CAF2B-9CA1-43FD-A325-63233F957237}" destId="{37C0ACC9-A332-44DB-9C14-23C36A88B67A}" srcOrd="0" destOrd="0" presId="urn:microsoft.com/office/officeart/2018/2/layout/IconCircleList"/>
    <dgm:cxn modelId="{088C9D85-5F34-44ED-A157-3294C2F0EF21}" type="presParOf" srcId="{37C0ACC9-A332-44DB-9C14-23C36A88B67A}" destId="{CA0D5F73-EF7B-411A-A4AF-977E3A35B6DC}" srcOrd="0" destOrd="0" presId="urn:microsoft.com/office/officeart/2018/2/layout/IconCircleList"/>
    <dgm:cxn modelId="{BDF99801-D1EF-4B9D-A67C-F407D9891904}" type="presParOf" srcId="{CA0D5F73-EF7B-411A-A4AF-977E3A35B6DC}" destId="{DF19FE22-1FD7-44C2-BBFC-05500EC98FD8}" srcOrd="0" destOrd="0" presId="urn:microsoft.com/office/officeart/2018/2/layout/IconCircleList"/>
    <dgm:cxn modelId="{4112FEE4-CD74-4AB7-A87C-96AC4561B730}" type="presParOf" srcId="{CA0D5F73-EF7B-411A-A4AF-977E3A35B6DC}" destId="{2AE97F6A-29DF-4F4B-B7E1-7B2F66C4CB62}" srcOrd="1" destOrd="0" presId="urn:microsoft.com/office/officeart/2018/2/layout/IconCircleList"/>
    <dgm:cxn modelId="{E97348F7-9E37-4ABE-81E9-864DEE1E7827}" type="presParOf" srcId="{CA0D5F73-EF7B-411A-A4AF-977E3A35B6DC}" destId="{BAEAA685-DA88-4BE5-999B-649F41B72B42}" srcOrd="2" destOrd="0" presId="urn:microsoft.com/office/officeart/2018/2/layout/IconCircleList"/>
    <dgm:cxn modelId="{4D0DF0A5-3CCE-4B1D-816E-9FEDD49C1EA8}" type="presParOf" srcId="{CA0D5F73-EF7B-411A-A4AF-977E3A35B6DC}" destId="{6E82D7DC-8BBD-4CC9-9C7D-EA7CFCC0283B}" srcOrd="3" destOrd="0" presId="urn:microsoft.com/office/officeart/2018/2/layout/IconCircleList"/>
    <dgm:cxn modelId="{19C4D6E2-853C-49BF-A71C-1B4454456494}" type="presParOf" srcId="{37C0ACC9-A332-44DB-9C14-23C36A88B67A}" destId="{F982F3A7-EB23-4269-A898-8E023559C305}" srcOrd="1" destOrd="0" presId="urn:microsoft.com/office/officeart/2018/2/layout/IconCircleList"/>
    <dgm:cxn modelId="{2C25E35F-96B8-4110-86C5-FB095B5C878C}" type="presParOf" srcId="{37C0ACC9-A332-44DB-9C14-23C36A88B67A}" destId="{7F1515CE-0C8D-4904-96F1-7432D0589939}" srcOrd="2" destOrd="0" presId="urn:microsoft.com/office/officeart/2018/2/layout/IconCircleList"/>
    <dgm:cxn modelId="{9DC1183F-90FA-4391-9273-49BE9B50D8D5}" type="presParOf" srcId="{7F1515CE-0C8D-4904-96F1-7432D0589939}" destId="{A9EBC3D1-C93E-4AEF-826D-4AF895919869}" srcOrd="0" destOrd="0" presId="urn:microsoft.com/office/officeart/2018/2/layout/IconCircleList"/>
    <dgm:cxn modelId="{CBD1AE0C-BD88-425C-AF7F-EA2A40A83986}" type="presParOf" srcId="{7F1515CE-0C8D-4904-96F1-7432D0589939}" destId="{FBCB9ACC-8B98-4403-8FFE-D94AE7D92580}" srcOrd="1" destOrd="0" presId="urn:microsoft.com/office/officeart/2018/2/layout/IconCircleList"/>
    <dgm:cxn modelId="{29882759-8038-4CD1-9B20-B5550DE6A34C}" type="presParOf" srcId="{7F1515CE-0C8D-4904-96F1-7432D0589939}" destId="{0B3B8B04-D532-4B91-85D8-80C4CE3D7DB5}" srcOrd="2" destOrd="0" presId="urn:microsoft.com/office/officeart/2018/2/layout/IconCircleList"/>
    <dgm:cxn modelId="{DBC53642-8E0F-4F94-8CC1-84D320A15C02}" type="presParOf" srcId="{7F1515CE-0C8D-4904-96F1-7432D0589939}" destId="{9D8EE3F7-47DC-4C4A-98DB-836457F7A6D4}" srcOrd="3" destOrd="0" presId="urn:microsoft.com/office/officeart/2018/2/layout/IconCircleList"/>
    <dgm:cxn modelId="{46953649-E5F4-4E57-A481-4BBB08683B71}" type="presParOf" srcId="{37C0ACC9-A332-44DB-9C14-23C36A88B67A}" destId="{07B79CCB-C99A-419D-8EC0-F738CD08BEAD}" srcOrd="3" destOrd="0" presId="urn:microsoft.com/office/officeart/2018/2/layout/IconCircleList"/>
    <dgm:cxn modelId="{73B3E2A8-9A0A-47FE-B97A-C21074E39FBD}" type="presParOf" srcId="{37C0ACC9-A332-44DB-9C14-23C36A88B67A}" destId="{8A58D3BB-B5F8-44EC-A277-8996C08C3709}" srcOrd="4" destOrd="0" presId="urn:microsoft.com/office/officeart/2018/2/layout/IconCircleList"/>
    <dgm:cxn modelId="{3F62A203-794F-4D82-A099-AB15EDF0DB5E}" type="presParOf" srcId="{8A58D3BB-B5F8-44EC-A277-8996C08C3709}" destId="{AE107793-F783-453C-AC50-EB494E64FCD9}" srcOrd="0" destOrd="0" presId="urn:microsoft.com/office/officeart/2018/2/layout/IconCircleList"/>
    <dgm:cxn modelId="{9A0CF119-9180-46F5-88FD-33453CC57A9B}" type="presParOf" srcId="{8A58D3BB-B5F8-44EC-A277-8996C08C3709}" destId="{63ACD742-0CC0-4C82-B4AD-B529BAAF41CD}" srcOrd="1" destOrd="0" presId="urn:microsoft.com/office/officeart/2018/2/layout/IconCircleList"/>
    <dgm:cxn modelId="{CDC7B5B9-A7EA-49FA-A622-51B632790715}" type="presParOf" srcId="{8A58D3BB-B5F8-44EC-A277-8996C08C3709}" destId="{DE98FE5E-3A94-497B-8136-7A2C609E422D}" srcOrd="2" destOrd="0" presId="urn:microsoft.com/office/officeart/2018/2/layout/IconCircleList"/>
    <dgm:cxn modelId="{4DA89F17-C62D-40A5-B770-E576A9A0FCBC}" type="presParOf" srcId="{8A58D3BB-B5F8-44EC-A277-8996C08C3709}" destId="{C93DB7BD-97BF-44FA-9D1D-B6D44AA21C03}" srcOrd="3" destOrd="0" presId="urn:microsoft.com/office/officeart/2018/2/layout/IconCircleList"/>
    <dgm:cxn modelId="{67A12E29-0E9C-4F64-9041-429161DB7D11}" type="presParOf" srcId="{37C0ACC9-A332-44DB-9C14-23C36A88B67A}" destId="{7A34B99F-5724-43A2-9466-8139F313F254}" srcOrd="5" destOrd="0" presId="urn:microsoft.com/office/officeart/2018/2/layout/IconCircleList"/>
    <dgm:cxn modelId="{A443D333-1CE9-4C85-889E-E6DAFF9A8746}" type="presParOf" srcId="{37C0ACC9-A332-44DB-9C14-23C36A88B67A}" destId="{596D61ED-CB37-4827-BE1C-77B8CF94DF39}" srcOrd="6" destOrd="0" presId="urn:microsoft.com/office/officeart/2018/2/layout/IconCircleList"/>
    <dgm:cxn modelId="{7E9B7254-7F2C-4BFB-9338-2BE3508CD5BA}" type="presParOf" srcId="{596D61ED-CB37-4827-BE1C-77B8CF94DF39}" destId="{4FAE5432-AACD-4257-8887-326D4CF2F442}" srcOrd="0" destOrd="0" presId="urn:microsoft.com/office/officeart/2018/2/layout/IconCircleList"/>
    <dgm:cxn modelId="{14E134B8-FDD9-493B-9A13-67349441B776}" type="presParOf" srcId="{596D61ED-CB37-4827-BE1C-77B8CF94DF39}" destId="{93AA9522-D49B-4256-88FD-5F3263673ABC}" srcOrd="1" destOrd="0" presId="urn:microsoft.com/office/officeart/2018/2/layout/IconCircleList"/>
    <dgm:cxn modelId="{14382E6A-6A01-4589-B30A-C217A1F740FE}" type="presParOf" srcId="{596D61ED-CB37-4827-BE1C-77B8CF94DF39}" destId="{B92D1A25-1EA4-4F44-8CD4-C3501E69EF35}" srcOrd="2" destOrd="0" presId="urn:microsoft.com/office/officeart/2018/2/layout/IconCircleList"/>
    <dgm:cxn modelId="{87D911CE-CE74-4619-9C2C-E138113D56F8}" type="presParOf" srcId="{596D61ED-CB37-4827-BE1C-77B8CF94DF39}" destId="{8D66E8A1-A6A5-4BB4-BAC1-BDF7C4A2CD9E}" srcOrd="3" destOrd="0" presId="urn:microsoft.com/office/officeart/2018/2/layout/IconCircleList"/>
    <dgm:cxn modelId="{A6B6F155-54AE-4A1D-B1CE-E87C17343943}" type="presParOf" srcId="{37C0ACC9-A332-44DB-9C14-23C36A88B67A}" destId="{F21D3D4D-F794-4926-BC14-CEB184CC8E00}" srcOrd="7" destOrd="0" presId="urn:microsoft.com/office/officeart/2018/2/layout/IconCircleList"/>
    <dgm:cxn modelId="{C13A5586-B015-4371-991B-FCAF170E95D9}" type="presParOf" srcId="{37C0ACC9-A332-44DB-9C14-23C36A88B67A}" destId="{80ECCB26-2D8F-481E-91EF-2FE62E8FD546}" srcOrd="8" destOrd="0" presId="urn:microsoft.com/office/officeart/2018/2/layout/IconCircleList"/>
    <dgm:cxn modelId="{8B897936-C8D8-40C9-BA41-8051BAE88D05}" type="presParOf" srcId="{80ECCB26-2D8F-481E-91EF-2FE62E8FD546}" destId="{65ECE3B8-8D40-43EF-9947-511EC00302D6}" srcOrd="0" destOrd="0" presId="urn:microsoft.com/office/officeart/2018/2/layout/IconCircleList"/>
    <dgm:cxn modelId="{42BCAE1D-87B3-42C6-98F3-AA35F372560B}" type="presParOf" srcId="{80ECCB26-2D8F-481E-91EF-2FE62E8FD546}" destId="{9886789F-FE34-4E16-B710-D0B4EC4EBAF7}" srcOrd="1" destOrd="0" presId="urn:microsoft.com/office/officeart/2018/2/layout/IconCircleList"/>
    <dgm:cxn modelId="{89431128-C75E-45C0-B25B-8C7EDDB426D5}" type="presParOf" srcId="{80ECCB26-2D8F-481E-91EF-2FE62E8FD546}" destId="{2FC53369-55C2-4CC8-A9A9-09C7ED54D540}" srcOrd="2" destOrd="0" presId="urn:microsoft.com/office/officeart/2018/2/layout/IconCircleList"/>
    <dgm:cxn modelId="{80A4C6EB-9927-4CBD-9FF0-0F2B6041B59C}" type="presParOf" srcId="{80ECCB26-2D8F-481E-91EF-2FE62E8FD546}" destId="{425ABED9-5D99-473D-A614-50EFA6110B23}" srcOrd="3" destOrd="0" presId="urn:microsoft.com/office/officeart/2018/2/layout/IconCircleList"/>
    <dgm:cxn modelId="{13595541-77C0-4E5C-8138-C29E64612F8B}" type="presParOf" srcId="{37C0ACC9-A332-44DB-9C14-23C36A88B67A}" destId="{9BF6E4E8-C570-4DAA-816C-60AE08485AFC}" srcOrd="9" destOrd="0" presId="urn:microsoft.com/office/officeart/2018/2/layout/IconCircleList"/>
    <dgm:cxn modelId="{A13AF424-72F5-4BD9-ACF4-616A0FB729D2}" type="presParOf" srcId="{37C0ACC9-A332-44DB-9C14-23C36A88B67A}" destId="{F2DF513C-593C-444F-ACEC-F0557DFA8C95}" srcOrd="10" destOrd="0" presId="urn:microsoft.com/office/officeart/2018/2/layout/IconCircleList"/>
    <dgm:cxn modelId="{77122DC6-D258-4D72-828A-FFAA04678C47}" type="presParOf" srcId="{F2DF513C-593C-444F-ACEC-F0557DFA8C95}" destId="{3CB43B54-C9B3-4C36-9A57-C45EF827F081}" srcOrd="0" destOrd="0" presId="urn:microsoft.com/office/officeart/2018/2/layout/IconCircleList"/>
    <dgm:cxn modelId="{B5C589C9-6B11-478F-BA18-75DAD1C55945}" type="presParOf" srcId="{F2DF513C-593C-444F-ACEC-F0557DFA8C95}" destId="{B2313CA4-24FD-459D-8E40-F6B5995CECA7}" srcOrd="1" destOrd="0" presId="urn:microsoft.com/office/officeart/2018/2/layout/IconCircleList"/>
    <dgm:cxn modelId="{892ACB57-DEF6-4475-946A-06BDAB256A60}" type="presParOf" srcId="{F2DF513C-593C-444F-ACEC-F0557DFA8C95}" destId="{A6D40207-38B8-408D-9815-FD962D7ECEFB}" srcOrd="2" destOrd="0" presId="urn:microsoft.com/office/officeart/2018/2/layout/IconCircleList"/>
    <dgm:cxn modelId="{ABF0374C-819D-44FF-93CE-23A081D12BD3}" type="presParOf" srcId="{F2DF513C-593C-444F-ACEC-F0557DFA8C95}" destId="{85F1391D-03FA-400A-8277-8C7A6CB173FB}" srcOrd="3" destOrd="0" presId="urn:microsoft.com/office/officeart/2018/2/layout/IconCircleList"/>
    <dgm:cxn modelId="{465242BB-6416-4C05-85C4-A2F349C13B92}" type="presParOf" srcId="{37C0ACC9-A332-44DB-9C14-23C36A88B67A}" destId="{017F123F-AB83-4DDD-BC41-A0CCB04B47A1}" srcOrd="11" destOrd="0" presId="urn:microsoft.com/office/officeart/2018/2/layout/IconCircleList"/>
    <dgm:cxn modelId="{2C03FF8F-488E-4216-AA41-3A9D8EC637FA}" type="presParOf" srcId="{37C0ACC9-A332-44DB-9C14-23C36A88B67A}" destId="{14F8BBDF-9FB8-4DCA-AC32-2C7C84A1B033}" srcOrd="12" destOrd="0" presId="urn:microsoft.com/office/officeart/2018/2/layout/IconCircleList"/>
    <dgm:cxn modelId="{75F1112B-1C6B-48C8-A8D2-D9C4FE289D1F}" type="presParOf" srcId="{14F8BBDF-9FB8-4DCA-AC32-2C7C84A1B033}" destId="{2B3F92DA-92D8-41D0-B207-16CE5D38756D}" srcOrd="0" destOrd="0" presId="urn:microsoft.com/office/officeart/2018/2/layout/IconCircleList"/>
    <dgm:cxn modelId="{7331694E-08FF-4A1C-8B4C-16A213091965}" type="presParOf" srcId="{14F8BBDF-9FB8-4DCA-AC32-2C7C84A1B033}" destId="{EE396DD5-CC24-49A7-A0CC-EB07208F8C30}" srcOrd="1" destOrd="0" presId="urn:microsoft.com/office/officeart/2018/2/layout/IconCircleList"/>
    <dgm:cxn modelId="{C4B03058-76A9-4F97-B461-3D5113716DF3}" type="presParOf" srcId="{14F8BBDF-9FB8-4DCA-AC32-2C7C84A1B033}" destId="{60EF47D6-A03A-4250-91DB-1CAC553B8EF4}" srcOrd="2" destOrd="0" presId="urn:microsoft.com/office/officeart/2018/2/layout/IconCircleList"/>
    <dgm:cxn modelId="{BDB61134-FE07-47D9-B3D7-6D9689283CAE}" type="presParOf" srcId="{14F8BBDF-9FB8-4DCA-AC32-2C7C84A1B033}" destId="{F4EF457C-5198-4B37-A662-7621D0CB4C8E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980123E-F17D-4003-8F6A-8BE2CDF93855}" type="doc">
      <dgm:prSet loTypeId="urn:microsoft.com/office/officeart/2005/8/layout/vList5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7934F42-BF3A-4EEA-B86F-88E618657780}">
      <dgm:prSet/>
      <dgm:spPr/>
      <dgm:t>
        <a:bodyPr/>
        <a:lstStyle/>
        <a:p>
          <a:pPr algn="ctr"/>
          <a:r>
            <a:rPr lang="en-GB" dirty="0"/>
            <a:t>House points / Dojos </a:t>
          </a:r>
          <a:endParaRPr lang="en-US" dirty="0"/>
        </a:p>
      </dgm:t>
    </dgm:pt>
    <dgm:pt modelId="{63BE70E5-DD6F-4AA7-9210-1CD2C65AD84F}" type="parTrans" cxnId="{A5D8181D-90E8-47CD-91AC-55C9B54D2896}">
      <dgm:prSet/>
      <dgm:spPr/>
      <dgm:t>
        <a:bodyPr/>
        <a:lstStyle/>
        <a:p>
          <a:pPr algn="ctr"/>
          <a:endParaRPr lang="en-US"/>
        </a:p>
      </dgm:t>
    </dgm:pt>
    <dgm:pt modelId="{4C954DA0-E3B8-4DD2-83B8-EB2385968C44}" type="sibTrans" cxnId="{A5D8181D-90E8-47CD-91AC-55C9B54D2896}">
      <dgm:prSet/>
      <dgm:spPr/>
      <dgm:t>
        <a:bodyPr/>
        <a:lstStyle/>
        <a:p>
          <a:pPr algn="ctr"/>
          <a:endParaRPr lang="en-US"/>
        </a:p>
      </dgm:t>
    </dgm:pt>
    <dgm:pt modelId="{DB8D99E7-A3F5-437A-BEB1-6D111C838D05}">
      <dgm:prSet/>
      <dgm:spPr/>
      <dgm:t>
        <a:bodyPr/>
        <a:lstStyle/>
        <a:p>
          <a:pPr algn="ctr"/>
          <a:r>
            <a:rPr lang="en-GB" dirty="0"/>
            <a:t>Wonder Wall  every Friday</a:t>
          </a:r>
          <a:endParaRPr lang="en-US" dirty="0"/>
        </a:p>
      </dgm:t>
    </dgm:pt>
    <dgm:pt modelId="{DBF4F17F-A955-4FA3-B795-CD350312A03D}" type="parTrans" cxnId="{85B967B5-4451-4DD4-B379-11B27D075D75}">
      <dgm:prSet/>
      <dgm:spPr/>
      <dgm:t>
        <a:bodyPr/>
        <a:lstStyle/>
        <a:p>
          <a:pPr algn="ctr"/>
          <a:endParaRPr lang="en-US"/>
        </a:p>
      </dgm:t>
    </dgm:pt>
    <dgm:pt modelId="{84E87820-2327-43AB-A94A-7F0C940576E2}" type="sibTrans" cxnId="{85B967B5-4451-4DD4-B379-11B27D075D75}">
      <dgm:prSet/>
      <dgm:spPr/>
      <dgm:t>
        <a:bodyPr/>
        <a:lstStyle/>
        <a:p>
          <a:pPr algn="ctr"/>
          <a:endParaRPr lang="en-US"/>
        </a:p>
      </dgm:t>
    </dgm:pt>
    <dgm:pt modelId="{7028D2AF-92CA-432F-84B6-A46A1BD2027D}">
      <dgm:prSet/>
      <dgm:spPr/>
      <dgm:t>
        <a:bodyPr/>
        <a:lstStyle/>
        <a:p>
          <a:pPr algn="ctr"/>
          <a:r>
            <a:rPr lang="en-GB" dirty="0"/>
            <a:t>Marvellous Me</a:t>
          </a:r>
          <a:endParaRPr lang="en-US" dirty="0"/>
        </a:p>
      </dgm:t>
    </dgm:pt>
    <dgm:pt modelId="{7AB6DD09-B58A-4DA4-8A62-0F5C68C12B18}" type="parTrans" cxnId="{AA4025BD-AF6C-4B5D-907B-ABFE66408A59}">
      <dgm:prSet/>
      <dgm:spPr/>
      <dgm:t>
        <a:bodyPr/>
        <a:lstStyle/>
        <a:p>
          <a:pPr algn="ctr"/>
          <a:endParaRPr lang="en-US"/>
        </a:p>
      </dgm:t>
    </dgm:pt>
    <dgm:pt modelId="{D5D3F7CF-B38C-4A95-AA74-78AF13CECB6D}" type="sibTrans" cxnId="{AA4025BD-AF6C-4B5D-907B-ABFE66408A59}">
      <dgm:prSet/>
      <dgm:spPr/>
      <dgm:t>
        <a:bodyPr/>
        <a:lstStyle/>
        <a:p>
          <a:pPr algn="ctr"/>
          <a:endParaRPr lang="en-US"/>
        </a:p>
      </dgm:t>
    </dgm:pt>
    <dgm:pt modelId="{E7F4199E-1328-4131-9774-C3188EAF4ACF}">
      <dgm:prSet/>
      <dgm:spPr/>
      <dgm:t>
        <a:bodyPr/>
        <a:lstStyle/>
        <a:p>
          <a:pPr algn="ctr"/>
          <a:r>
            <a:rPr lang="en-GB" dirty="0"/>
            <a:t>Stickers</a:t>
          </a:r>
          <a:endParaRPr lang="en-US" dirty="0"/>
        </a:p>
      </dgm:t>
    </dgm:pt>
    <dgm:pt modelId="{AD38700F-85EE-4BE0-AA1F-818D53855997}" type="parTrans" cxnId="{0D576DEB-7782-47F7-A585-4BB175BA5A5C}">
      <dgm:prSet/>
      <dgm:spPr/>
      <dgm:t>
        <a:bodyPr/>
        <a:lstStyle/>
        <a:p>
          <a:pPr algn="ctr"/>
          <a:endParaRPr lang="en-US"/>
        </a:p>
      </dgm:t>
    </dgm:pt>
    <dgm:pt modelId="{FF50BAB7-0BF6-4897-9E7F-400E6DC0B500}" type="sibTrans" cxnId="{0D576DEB-7782-47F7-A585-4BB175BA5A5C}">
      <dgm:prSet/>
      <dgm:spPr/>
      <dgm:t>
        <a:bodyPr/>
        <a:lstStyle/>
        <a:p>
          <a:pPr algn="ctr"/>
          <a:endParaRPr lang="en-US"/>
        </a:p>
      </dgm:t>
    </dgm:pt>
    <dgm:pt modelId="{C3AF861B-8E95-44A6-8C6C-84941BE5AF67}">
      <dgm:prSet/>
      <dgm:spPr/>
      <dgm:t>
        <a:bodyPr/>
        <a:lstStyle/>
        <a:p>
          <a:pPr algn="ctr"/>
          <a:r>
            <a:rPr lang="en-GB" dirty="0"/>
            <a:t>Visits to Mrs Jagger or Mrs Hadden to celebrate success</a:t>
          </a:r>
          <a:endParaRPr lang="en-US" dirty="0"/>
        </a:p>
      </dgm:t>
    </dgm:pt>
    <dgm:pt modelId="{86975CAC-C8F1-41C5-8A70-E5C0A7488F76}" type="parTrans" cxnId="{A996C81A-4F90-478C-B28E-A32DC95A8FF8}">
      <dgm:prSet/>
      <dgm:spPr/>
      <dgm:t>
        <a:bodyPr/>
        <a:lstStyle/>
        <a:p>
          <a:pPr algn="ctr"/>
          <a:endParaRPr lang="en-US"/>
        </a:p>
      </dgm:t>
    </dgm:pt>
    <dgm:pt modelId="{A5B9B627-7FFB-4DAF-A115-12EC2D074B74}" type="sibTrans" cxnId="{A996C81A-4F90-478C-B28E-A32DC95A8FF8}">
      <dgm:prSet/>
      <dgm:spPr/>
      <dgm:t>
        <a:bodyPr/>
        <a:lstStyle/>
        <a:p>
          <a:pPr algn="ctr"/>
          <a:endParaRPr lang="en-US"/>
        </a:p>
      </dgm:t>
    </dgm:pt>
    <dgm:pt modelId="{20B9854E-C034-4ABB-86A2-D96DB2FAB840}" type="pres">
      <dgm:prSet presAssocID="{4980123E-F17D-4003-8F6A-8BE2CDF93855}" presName="Name0" presStyleCnt="0">
        <dgm:presLayoutVars>
          <dgm:dir/>
          <dgm:animLvl val="lvl"/>
          <dgm:resizeHandles val="exact"/>
        </dgm:presLayoutVars>
      </dgm:prSet>
      <dgm:spPr/>
    </dgm:pt>
    <dgm:pt modelId="{42E059BE-5B81-451C-A1F5-DD23C36E0271}" type="pres">
      <dgm:prSet presAssocID="{17934F42-BF3A-4EEA-B86F-88E618657780}" presName="linNode" presStyleCnt="0"/>
      <dgm:spPr/>
    </dgm:pt>
    <dgm:pt modelId="{E4DC35AB-383E-4940-9D1D-B9E5E31AEA16}" type="pres">
      <dgm:prSet presAssocID="{17934F42-BF3A-4EEA-B86F-88E618657780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C220B252-7BA3-4E93-B76A-07C0599ECD1A}" type="pres">
      <dgm:prSet presAssocID="{4C954DA0-E3B8-4DD2-83B8-EB2385968C44}" presName="sp" presStyleCnt="0"/>
      <dgm:spPr/>
    </dgm:pt>
    <dgm:pt modelId="{7C44FE62-3E8E-4AC1-94F3-18FED2C0BBB8}" type="pres">
      <dgm:prSet presAssocID="{DB8D99E7-A3F5-437A-BEB1-6D111C838D05}" presName="linNode" presStyleCnt="0"/>
      <dgm:spPr/>
    </dgm:pt>
    <dgm:pt modelId="{1D7EDCD2-B076-4A53-AB51-BD184C0918DC}" type="pres">
      <dgm:prSet presAssocID="{DB8D99E7-A3F5-437A-BEB1-6D111C838D05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EB8994BD-9EE7-424F-916C-5F5821E85D43}" type="pres">
      <dgm:prSet presAssocID="{84E87820-2327-43AB-A94A-7F0C940576E2}" presName="sp" presStyleCnt="0"/>
      <dgm:spPr/>
    </dgm:pt>
    <dgm:pt modelId="{34755F4D-5912-4ADA-8F8C-73B3E1FCB6A4}" type="pres">
      <dgm:prSet presAssocID="{7028D2AF-92CA-432F-84B6-A46A1BD2027D}" presName="linNode" presStyleCnt="0"/>
      <dgm:spPr/>
    </dgm:pt>
    <dgm:pt modelId="{B03C5D7C-0F70-4027-899B-EC1498988DCB}" type="pres">
      <dgm:prSet presAssocID="{7028D2AF-92CA-432F-84B6-A46A1BD2027D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75FB31B4-D4BF-45CF-8050-762296E463F5}" type="pres">
      <dgm:prSet presAssocID="{D5D3F7CF-B38C-4A95-AA74-78AF13CECB6D}" presName="sp" presStyleCnt="0"/>
      <dgm:spPr/>
    </dgm:pt>
    <dgm:pt modelId="{619B6A34-33F0-43E5-BA71-959D1FCF4190}" type="pres">
      <dgm:prSet presAssocID="{E7F4199E-1328-4131-9774-C3188EAF4ACF}" presName="linNode" presStyleCnt="0"/>
      <dgm:spPr/>
    </dgm:pt>
    <dgm:pt modelId="{64A39933-BE64-41E0-9AB8-765EF5764764}" type="pres">
      <dgm:prSet presAssocID="{E7F4199E-1328-4131-9774-C3188EAF4ACF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46A945A2-7950-4158-86CE-BF126328237C}" type="pres">
      <dgm:prSet presAssocID="{FF50BAB7-0BF6-4897-9E7F-400E6DC0B500}" presName="sp" presStyleCnt="0"/>
      <dgm:spPr/>
    </dgm:pt>
    <dgm:pt modelId="{A8F9E7AC-E3E5-4656-A518-6D3E02B00A04}" type="pres">
      <dgm:prSet presAssocID="{C3AF861B-8E95-44A6-8C6C-84941BE5AF67}" presName="linNode" presStyleCnt="0"/>
      <dgm:spPr/>
    </dgm:pt>
    <dgm:pt modelId="{ADCF46C3-CBE2-4F6D-8405-F416DCF4DD4E}" type="pres">
      <dgm:prSet presAssocID="{C3AF861B-8E95-44A6-8C6C-84941BE5AF67}" presName="parentText" presStyleLbl="node1" presStyleIdx="4" presStyleCnt="5">
        <dgm:presLayoutVars>
          <dgm:chMax val="1"/>
          <dgm:bulletEnabled val="1"/>
        </dgm:presLayoutVars>
      </dgm:prSet>
      <dgm:spPr/>
    </dgm:pt>
  </dgm:ptLst>
  <dgm:cxnLst>
    <dgm:cxn modelId="{F20E2118-3BC1-4516-A9B7-FA823086333F}" type="presOf" srcId="{7028D2AF-92CA-432F-84B6-A46A1BD2027D}" destId="{B03C5D7C-0F70-4027-899B-EC1498988DCB}" srcOrd="0" destOrd="0" presId="urn:microsoft.com/office/officeart/2005/8/layout/vList5"/>
    <dgm:cxn modelId="{A996C81A-4F90-478C-B28E-A32DC95A8FF8}" srcId="{4980123E-F17D-4003-8F6A-8BE2CDF93855}" destId="{C3AF861B-8E95-44A6-8C6C-84941BE5AF67}" srcOrd="4" destOrd="0" parTransId="{86975CAC-C8F1-41C5-8A70-E5C0A7488F76}" sibTransId="{A5B9B627-7FFB-4DAF-A115-12EC2D074B74}"/>
    <dgm:cxn modelId="{A5D8181D-90E8-47CD-91AC-55C9B54D2896}" srcId="{4980123E-F17D-4003-8F6A-8BE2CDF93855}" destId="{17934F42-BF3A-4EEA-B86F-88E618657780}" srcOrd="0" destOrd="0" parTransId="{63BE70E5-DD6F-4AA7-9210-1CD2C65AD84F}" sibTransId="{4C954DA0-E3B8-4DD2-83B8-EB2385968C44}"/>
    <dgm:cxn modelId="{1F782C67-09C0-4CC1-99F4-5465F2E122EF}" type="presOf" srcId="{E7F4199E-1328-4131-9774-C3188EAF4ACF}" destId="{64A39933-BE64-41E0-9AB8-765EF5764764}" srcOrd="0" destOrd="0" presId="urn:microsoft.com/office/officeart/2005/8/layout/vList5"/>
    <dgm:cxn modelId="{C3F9CA6F-0D35-4997-8D89-B64E2C4C604C}" type="presOf" srcId="{4980123E-F17D-4003-8F6A-8BE2CDF93855}" destId="{20B9854E-C034-4ABB-86A2-D96DB2FAB840}" srcOrd="0" destOrd="0" presId="urn:microsoft.com/office/officeart/2005/8/layout/vList5"/>
    <dgm:cxn modelId="{34DC8293-708C-425F-9085-CA1838446B7D}" type="presOf" srcId="{C3AF861B-8E95-44A6-8C6C-84941BE5AF67}" destId="{ADCF46C3-CBE2-4F6D-8405-F416DCF4DD4E}" srcOrd="0" destOrd="0" presId="urn:microsoft.com/office/officeart/2005/8/layout/vList5"/>
    <dgm:cxn modelId="{85B967B5-4451-4DD4-B379-11B27D075D75}" srcId="{4980123E-F17D-4003-8F6A-8BE2CDF93855}" destId="{DB8D99E7-A3F5-437A-BEB1-6D111C838D05}" srcOrd="1" destOrd="0" parTransId="{DBF4F17F-A955-4FA3-B795-CD350312A03D}" sibTransId="{84E87820-2327-43AB-A94A-7F0C940576E2}"/>
    <dgm:cxn modelId="{BDEEB4B7-92E8-43DC-B4A6-6C8CA7144FF1}" type="presOf" srcId="{17934F42-BF3A-4EEA-B86F-88E618657780}" destId="{E4DC35AB-383E-4940-9D1D-B9E5E31AEA16}" srcOrd="0" destOrd="0" presId="urn:microsoft.com/office/officeart/2005/8/layout/vList5"/>
    <dgm:cxn modelId="{AA4025BD-AF6C-4B5D-907B-ABFE66408A59}" srcId="{4980123E-F17D-4003-8F6A-8BE2CDF93855}" destId="{7028D2AF-92CA-432F-84B6-A46A1BD2027D}" srcOrd="2" destOrd="0" parTransId="{7AB6DD09-B58A-4DA4-8A62-0F5C68C12B18}" sibTransId="{D5D3F7CF-B38C-4A95-AA74-78AF13CECB6D}"/>
    <dgm:cxn modelId="{ACCA65DA-2151-4196-A466-7A3102C4B22C}" type="presOf" srcId="{DB8D99E7-A3F5-437A-BEB1-6D111C838D05}" destId="{1D7EDCD2-B076-4A53-AB51-BD184C0918DC}" srcOrd="0" destOrd="0" presId="urn:microsoft.com/office/officeart/2005/8/layout/vList5"/>
    <dgm:cxn modelId="{0D576DEB-7782-47F7-A585-4BB175BA5A5C}" srcId="{4980123E-F17D-4003-8F6A-8BE2CDF93855}" destId="{E7F4199E-1328-4131-9774-C3188EAF4ACF}" srcOrd="3" destOrd="0" parTransId="{AD38700F-85EE-4BE0-AA1F-818D53855997}" sibTransId="{FF50BAB7-0BF6-4897-9E7F-400E6DC0B500}"/>
    <dgm:cxn modelId="{DC196B46-312D-4C42-846A-CB3059D6550A}" type="presParOf" srcId="{20B9854E-C034-4ABB-86A2-D96DB2FAB840}" destId="{42E059BE-5B81-451C-A1F5-DD23C36E0271}" srcOrd="0" destOrd="0" presId="urn:microsoft.com/office/officeart/2005/8/layout/vList5"/>
    <dgm:cxn modelId="{9B2624B7-EE99-4513-A0DA-7562AA4E014F}" type="presParOf" srcId="{42E059BE-5B81-451C-A1F5-DD23C36E0271}" destId="{E4DC35AB-383E-4940-9D1D-B9E5E31AEA16}" srcOrd="0" destOrd="0" presId="urn:microsoft.com/office/officeart/2005/8/layout/vList5"/>
    <dgm:cxn modelId="{B4D89650-6ADC-4D35-9C0A-57A331948818}" type="presParOf" srcId="{20B9854E-C034-4ABB-86A2-D96DB2FAB840}" destId="{C220B252-7BA3-4E93-B76A-07C0599ECD1A}" srcOrd="1" destOrd="0" presId="urn:microsoft.com/office/officeart/2005/8/layout/vList5"/>
    <dgm:cxn modelId="{409D101A-AD26-4E02-86C8-D271535C7CF8}" type="presParOf" srcId="{20B9854E-C034-4ABB-86A2-D96DB2FAB840}" destId="{7C44FE62-3E8E-4AC1-94F3-18FED2C0BBB8}" srcOrd="2" destOrd="0" presId="urn:microsoft.com/office/officeart/2005/8/layout/vList5"/>
    <dgm:cxn modelId="{9163F0F9-3859-4933-8AA7-261A49BD7AB7}" type="presParOf" srcId="{7C44FE62-3E8E-4AC1-94F3-18FED2C0BBB8}" destId="{1D7EDCD2-B076-4A53-AB51-BD184C0918DC}" srcOrd="0" destOrd="0" presId="urn:microsoft.com/office/officeart/2005/8/layout/vList5"/>
    <dgm:cxn modelId="{BD0E3D99-7E0C-4CBA-B508-0EB05ACE8541}" type="presParOf" srcId="{20B9854E-C034-4ABB-86A2-D96DB2FAB840}" destId="{EB8994BD-9EE7-424F-916C-5F5821E85D43}" srcOrd="3" destOrd="0" presId="urn:microsoft.com/office/officeart/2005/8/layout/vList5"/>
    <dgm:cxn modelId="{2C2CD0FC-3B24-48C6-B6E5-47FEFECA297E}" type="presParOf" srcId="{20B9854E-C034-4ABB-86A2-D96DB2FAB840}" destId="{34755F4D-5912-4ADA-8F8C-73B3E1FCB6A4}" srcOrd="4" destOrd="0" presId="urn:microsoft.com/office/officeart/2005/8/layout/vList5"/>
    <dgm:cxn modelId="{B7BEFAE8-7F2E-47A6-93FE-43E9DB6101CD}" type="presParOf" srcId="{34755F4D-5912-4ADA-8F8C-73B3E1FCB6A4}" destId="{B03C5D7C-0F70-4027-899B-EC1498988DCB}" srcOrd="0" destOrd="0" presId="urn:microsoft.com/office/officeart/2005/8/layout/vList5"/>
    <dgm:cxn modelId="{063A22FE-E895-4F48-9A07-7E42250A740F}" type="presParOf" srcId="{20B9854E-C034-4ABB-86A2-D96DB2FAB840}" destId="{75FB31B4-D4BF-45CF-8050-762296E463F5}" srcOrd="5" destOrd="0" presId="urn:microsoft.com/office/officeart/2005/8/layout/vList5"/>
    <dgm:cxn modelId="{2E34F3CD-2358-42DA-899A-397411C0DA01}" type="presParOf" srcId="{20B9854E-C034-4ABB-86A2-D96DB2FAB840}" destId="{619B6A34-33F0-43E5-BA71-959D1FCF4190}" srcOrd="6" destOrd="0" presId="urn:microsoft.com/office/officeart/2005/8/layout/vList5"/>
    <dgm:cxn modelId="{E2E99DC2-3E83-414B-9EE7-4D9F41CB245E}" type="presParOf" srcId="{619B6A34-33F0-43E5-BA71-959D1FCF4190}" destId="{64A39933-BE64-41E0-9AB8-765EF5764764}" srcOrd="0" destOrd="0" presId="urn:microsoft.com/office/officeart/2005/8/layout/vList5"/>
    <dgm:cxn modelId="{CA67C04B-C8BA-4101-8233-CD22EEBB5FBA}" type="presParOf" srcId="{20B9854E-C034-4ABB-86A2-D96DB2FAB840}" destId="{46A945A2-7950-4158-86CE-BF126328237C}" srcOrd="7" destOrd="0" presId="urn:microsoft.com/office/officeart/2005/8/layout/vList5"/>
    <dgm:cxn modelId="{CA48A791-8F9A-4125-8489-FFB4F8F06845}" type="presParOf" srcId="{20B9854E-C034-4ABB-86A2-D96DB2FAB840}" destId="{A8F9E7AC-E3E5-4656-A518-6D3E02B00A04}" srcOrd="8" destOrd="0" presId="urn:microsoft.com/office/officeart/2005/8/layout/vList5"/>
    <dgm:cxn modelId="{1FC2758B-5EF8-4DD3-98EF-DF443B308453}" type="presParOf" srcId="{A8F9E7AC-E3E5-4656-A518-6D3E02B00A04}" destId="{ADCF46C3-CBE2-4F6D-8405-F416DCF4DD4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DD6B027-A47F-43B8-9A4E-3F5F878BAEF3}" type="doc">
      <dgm:prSet loTypeId="urn:microsoft.com/office/officeart/2018/5/layout/IconCircleLabelList" loCatId="icon" qsTypeId="urn:microsoft.com/office/officeart/2005/8/quickstyle/simple4" qsCatId="simple" csTypeId="urn:microsoft.com/office/officeart/2018/5/colors/Iconchunking_neutralicon_colorful2" csCatId="colorful" phldr="1"/>
      <dgm:spPr/>
      <dgm:t>
        <a:bodyPr/>
        <a:lstStyle/>
        <a:p>
          <a:endParaRPr lang="en-US"/>
        </a:p>
      </dgm:t>
    </dgm:pt>
    <dgm:pt modelId="{3B20FA81-CBF8-42ED-BB14-3BEFE8BA715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endParaRPr lang="en-US" dirty="0">
            <a:highlight>
              <a:srgbClr val="FFFF00"/>
            </a:highlight>
          </a:endParaRPr>
        </a:p>
      </dgm:t>
    </dgm:pt>
    <dgm:pt modelId="{F63E4705-0C6A-4525-A52B-391B429D1125}" type="parTrans" cxnId="{1B5C686E-A2B5-435A-A61E-E171DE9CB09F}">
      <dgm:prSet/>
      <dgm:spPr/>
      <dgm:t>
        <a:bodyPr/>
        <a:lstStyle/>
        <a:p>
          <a:endParaRPr lang="en-US"/>
        </a:p>
      </dgm:t>
    </dgm:pt>
    <dgm:pt modelId="{C76A2B60-8493-42BD-8E5E-F6EB0FB6F13B}" type="sibTrans" cxnId="{1B5C686E-A2B5-435A-A61E-E171DE9CB09F}">
      <dgm:prSet/>
      <dgm:spPr/>
      <dgm:t>
        <a:bodyPr/>
        <a:lstStyle/>
        <a:p>
          <a:endParaRPr lang="en-US"/>
        </a:p>
      </dgm:t>
    </dgm:pt>
    <dgm:pt modelId="{1813C2D3-0096-4F3F-B0EC-8F8CAFEEEB3F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dirty="0"/>
            <a:t>HOMEWORK SHOULD ELECTRONICALLY SUBMITTED every Monday.</a:t>
          </a:r>
        </a:p>
        <a:p>
          <a:pPr>
            <a:lnSpc>
              <a:spcPct val="100000"/>
            </a:lnSpc>
            <a:defRPr cap="all"/>
          </a:pPr>
          <a:r>
            <a:rPr lang="en-GB" dirty="0"/>
            <a:t>REWARDS WILL BE GIVEN FOR COMPLETING HOMEWORK REGULARY AND ON TIME.</a:t>
          </a:r>
          <a:endParaRPr lang="en-US" dirty="0"/>
        </a:p>
      </dgm:t>
    </dgm:pt>
    <dgm:pt modelId="{0A9F3CFB-2126-493B-806D-BBA908192F60}" type="parTrans" cxnId="{007DE145-025F-42E2-9FB3-07C228112721}">
      <dgm:prSet/>
      <dgm:spPr/>
      <dgm:t>
        <a:bodyPr/>
        <a:lstStyle/>
        <a:p>
          <a:endParaRPr lang="en-US"/>
        </a:p>
      </dgm:t>
    </dgm:pt>
    <dgm:pt modelId="{FC45B576-96DB-476D-8332-E541F79D8CF1}" type="sibTrans" cxnId="{007DE145-025F-42E2-9FB3-07C228112721}">
      <dgm:prSet/>
      <dgm:spPr/>
      <dgm:t>
        <a:bodyPr/>
        <a:lstStyle/>
        <a:p>
          <a:endParaRPr lang="en-US"/>
        </a:p>
      </dgm:t>
    </dgm:pt>
    <dgm:pt modelId="{EE31450F-8DAE-4947-A5E3-C14EB4622ED1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Reading records to be handed in AND CHECKED ON Friday. These need to come Into school every day. Rewards will be given for regular reading. </a:t>
          </a:r>
        </a:p>
      </dgm:t>
    </dgm:pt>
    <dgm:pt modelId="{880A21DB-C816-458E-85C8-26692657F3B4}" type="parTrans" cxnId="{99270A21-A092-4ED1-B6C7-ED353501F706}">
      <dgm:prSet/>
      <dgm:spPr/>
      <dgm:t>
        <a:bodyPr/>
        <a:lstStyle/>
        <a:p>
          <a:endParaRPr lang="en-US"/>
        </a:p>
      </dgm:t>
    </dgm:pt>
    <dgm:pt modelId="{5B5944D8-6091-42FA-B290-13F901BB1A87}" type="sibTrans" cxnId="{99270A21-A092-4ED1-B6C7-ED353501F706}">
      <dgm:prSet/>
      <dgm:spPr/>
      <dgm:t>
        <a:bodyPr/>
        <a:lstStyle/>
        <a:p>
          <a:endParaRPr lang="en-US"/>
        </a:p>
      </dgm:t>
    </dgm:pt>
    <dgm:pt modelId="{3821D1DC-AAC9-4D2D-9B5D-84355A68F49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Water bottle</a:t>
          </a:r>
        </a:p>
      </dgm:t>
    </dgm:pt>
    <dgm:pt modelId="{60790096-EF02-4514-A84A-1C5778CEEC85}" type="parTrans" cxnId="{C48F779D-323F-454F-B52A-7729B7024C31}">
      <dgm:prSet/>
      <dgm:spPr/>
      <dgm:t>
        <a:bodyPr/>
        <a:lstStyle/>
        <a:p>
          <a:endParaRPr lang="en-GB"/>
        </a:p>
      </dgm:t>
    </dgm:pt>
    <dgm:pt modelId="{F1BA9C9F-C7B4-4DC8-BDC7-3A94EFFDD86D}" type="sibTrans" cxnId="{C48F779D-323F-454F-B52A-7729B7024C31}">
      <dgm:prSet/>
      <dgm:spPr/>
      <dgm:t>
        <a:bodyPr/>
        <a:lstStyle/>
        <a:p>
          <a:endParaRPr lang="en-GB"/>
        </a:p>
      </dgm:t>
    </dgm:pt>
    <dgm:pt modelId="{DD381BBA-B0F7-42B2-8209-6684531D5FF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Their reading book to change each day</a:t>
          </a:r>
        </a:p>
      </dgm:t>
    </dgm:pt>
    <dgm:pt modelId="{45E8E108-F109-4281-A9B9-9A527081DC51}" type="sibTrans" cxnId="{B411D9D2-197A-4992-B81E-F443BA3A2501}">
      <dgm:prSet/>
      <dgm:spPr/>
      <dgm:t>
        <a:bodyPr/>
        <a:lstStyle/>
        <a:p>
          <a:endParaRPr lang="en-US"/>
        </a:p>
      </dgm:t>
    </dgm:pt>
    <dgm:pt modelId="{DE5ECE6E-981D-41AB-A730-72AAFDC23D09}" type="parTrans" cxnId="{B411D9D2-197A-4992-B81E-F443BA3A2501}">
      <dgm:prSet/>
      <dgm:spPr/>
      <dgm:t>
        <a:bodyPr/>
        <a:lstStyle/>
        <a:p>
          <a:endParaRPr lang="en-US"/>
        </a:p>
      </dgm:t>
    </dgm:pt>
    <dgm:pt modelId="{AE502800-E3C9-4C74-AD85-F016E84AC2E9}" type="pres">
      <dgm:prSet presAssocID="{6DD6B027-A47F-43B8-9A4E-3F5F878BAEF3}" presName="root" presStyleCnt="0">
        <dgm:presLayoutVars>
          <dgm:dir/>
          <dgm:resizeHandles val="exact"/>
        </dgm:presLayoutVars>
      </dgm:prSet>
      <dgm:spPr/>
    </dgm:pt>
    <dgm:pt modelId="{A20EC302-E93B-44C4-98E2-5C47347FAB7A}" type="pres">
      <dgm:prSet presAssocID="{3B20FA81-CBF8-42ED-BB14-3BEFE8BA7154}" presName="compNode" presStyleCnt="0"/>
      <dgm:spPr/>
    </dgm:pt>
    <dgm:pt modelId="{F16821EE-BBF6-4031-BE08-48E658E1A18F}" type="pres">
      <dgm:prSet presAssocID="{3B20FA81-CBF8-42ED-BB14-3BEFE8BA7154}" presName="iconBgRect" presStyleLbl="bgShp" presStyleIdx="0" presStyleCnt="5"/>
      <dgm:spPr/>
    </dgm:pt>
    <dgm:pt modelId="{ADB076B0-4514-433A-9B7F-D89260F6A7D1}" type="pres">
      <dgm:prSet presAssocID="{3B20FA81-CBF8-42ED-BB14-3BEFE8BA7154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it"/>
        </a:ext>
      </dgm:extLst>
    </dgm:pt>
    <dgm:pt modelId="{CB058683-FFC0-4CCE-B8F3-178D4E18DBEF}" type="pres">
      <dgm:prSet presAssocID="{3B20FA81-CBF8-42ED-BB14-3BEFE8BA7154}" presName="spaceRect" presStyleCnt="0"/>
      <dgm:spPr/>
    </dgm:pt>
    <dgm:pt modelId="{6B574856-9100-4AF5-B117-15BDFD761CC3}" type="pres">
      <dgm:prSet presAssocID="{3B20FA81-CBF8-42ED-BB14-3BEFE8BA7154}" presName="textRect" presStyleLbl="revTx" presStyleIdx="0" presStyleCnt="5">
        <dgm:presLayoutVars>
          <dgm:chMax val="1"/>
          <dgm:chPref val="1"/>
        </dgm:presLayoutVars>
      </dgm:prSet>
      <dgm:spPr/>
    </dgm:pt>
    <dgm:pt modelId="{FE63DF22-B405-47E3-A378-A1B2B4CA7DF1}" type="pres">
      <dgm:prSet presAssocID="{C76A2B60-8493-42BD-8E5E-F6EB0FB6F13B}" presName="sibTrans" presStyleCnt="0"/>
      <dgm:spPr/>
    </dgm:pt>
    <dgm:pt modelId="{C355DB49-047E-4430-8247-D44DB9E43F13}" type="pres">
      <dgm:prSet presAssocID="{DD381BBA-B0F7-42B2-8209-6684531D5FF8}" presName="compNode" presStyleCnt="0"/>
      <dgm:spPr/>
    </dgm:pt>
    <dgm:pt modelId="{7D01D285-0005-47CC-AC39-1A5FC6EF14D7}" type="pres">
      <dgm:prSet presAssocID="{DD381BBA-B0F7-42B2-8209-6684531D5FF8}" presName="iconBgRect" presStyleLbl="bgShp" presStyleIdx="1" presStyleCnt="5"/>
      <dgm:spPr/>
    </dgm:pt>
    <dgm:pt modelId="{66E81DC2-1EED-4A14-8D71-3DC10EC8321D}" type="pres">
      <dgm:prSet presAssocID="{DD381BBA-B0F7-42B2-8209-6684531D5FF8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AAB2844D-ABDC-49C1-8F43-08F38C49D305}" type="pres">
      <dgm:prSet presAssocID="{DD381BBA-B0F7-42B2-8209-6684531D5FF8}" presName="spaceRect" presStyleCnt="0"/>
      <dgm:spPr/>
    </dgm:pt>
    <dgm:pt modelId="{80F621B5-0B51-4E82-8ED2-24B09604B3FE}" type="pres">
      <dgm:prSet presAssocID="{DD381BBA-B0F7-42B2-8209-6684531D5FF8}" presName="textRect" presStyleLbl="revTx" presStyleIdx="1" presStyleCnt="5">
        <dgm:presLayoutVars>
          <dgm:chMax val="1"/>
          <dgm:chPref val="1"/>
        </dgm:presLayoutVars>
      </dgm:prSet>
      <dgm:spPr/>
    </dgm:pt>
    <dgm:pt modelId="{1462B9EA-470B-42ED-8635-1CEA4368A8AD}" type="pres">
      <dgm:prSet presAssocID="{45E8E108-F109-4281-A9B9-9A527081DC51}" presName="sibTrans" presStyleCnt="0"/>
      <dgm:spPr/>
    </dgm:pt>
    <dgm:pt modelId="{B81E87E1-2D90-4C6F-8AAC-CA50E9181842}" type="pres">
      <dgm:prSet presAssocID="{3821D1DC-AAC9-4D2D-9B5D-84355A68F494}" presName="compNode" presStyleCnt="0"/>
      <dgm:spPr/>
    </dgm:pt>
    <dgm:pt modelId="{B47CCF11-E2B5-438A-A4F9-126C0294427B}" type="pres">
      <dgm:prSet presAssocID="{3821D1DC-AAC9-4D2D-9B5D-84355A68F494}" presName="iconBgRect" presStyleLbl="bgShp" presStyleIdx="2" presStyleCnt="5"/>
      <dgm:spPr/>
    </dgm:pt>
    <dgm:pt modelId="{96DC12C6-03EB-482C-9036-28895FCA8337}" type="pres">
      <dgm:prSet presAssocID="{3821D1DC-AAC9-4D2D-9B5D-84355A68F494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ttle"/>
        </a:ext>
      </dgm:extLst>
    </dgm:pt>
    <dgm:pt modelId="{36EC81CD-5CD0-4C83-85D1-5307E57829AF}" type="pres">
      <dgm:prSet presAssocID="{3821D1DC-AAC9-4D2D-9B5D-84355A68F494}" presName="spaceRect" presStyleCnt="0"/>
      <dgm:spPr/>
    </dgm:pt>
    <dgm:pt modelId="{518A5224-F7F8-4E3C-8609-E9739E1DAD7E}" type="pres">
      <dgm:prSet presAssocID="{3821D1DC-AAC9-4D2D-9B5D-84355A68F494}" presName="textRect" presStyleLbl="revTx" presStyleIdx="2" presStyleCnt="5">
        <dgm:presLayoutVars>
          <dgm:chMax val="1"/>
          <dgm:chPref val="1"/>
        </dgm:presLayoutVars>
      </dgm:prSet>
      <dgm:spPr/>
    </dgm:pt>
    <dgm:pt modelId="{4C063213-4F76-4462-BCE3-199A4B1EA594}" type="pres">
      <dgm:prSet presAssocID="{F1BA9C9F-C7B4-4DC8-BDC7-3A94EFFDD86D}" presName="sibTrans" presStyleCnt="0"/>
      <dgm:spPr/>
    </dgm:pt>
    <dgm:pt modelId="{2B73AA6D-A828-49A0-BC6C-0003C0209A53}" type="pres">
      <dgm:prSet presAssocID="{1813C2D3-0096-4F3F-B0EC-8F8CAFEEEB3F}" presName="compNode" presStyleCnt="0"/>
      <dgm:spPr/>
    </dgm:pt>
    <dgm:pt modelId="{90470530-9663-466F-84A3-5E2262E86D84}" type="pres">
      <dgm:prSet presAssocID="{1813C2D3-0096-4F3F-B0EC-8F8CAFEEEB3F}" presName="iconBgRect" presStyleLbl="bgShp" presStyleIdx="3" presStyleCnt="5"/>
      <dgm:spPr/>
    </dgm:pt>
    <dgm:pt modelId="{25876BBF-1CC2-4961-A279-265FD69A2C80}" type="pres">
      <dgm:prSet presAssocID="{1813C2D3-0096-4F3F-B0EC-8F8CAFEEEB3F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04703BD2-820E-400B-A558-95C71E148D14}" type="pres">
      <dgm:prSet presAssocID="{1813C2D3-0096-4F3F-B0EC-8F8CAFEEEB3F}" presName="spaceRect" presStyleCnt="0"/>
      <dgm:spPr/>
    </dgm:pt>
    <dgm:pt modelId="{EF4F0790-FFB1-4497-B505-706FC419761E}" type="pres">
      <dgm:prSet presAssocID="{1813C2D3-0096-4F3F-B0EC-8F8CAFEEEB3F}" presName="textRect" presStyleLbl="revTx" presStyleIdx="3" presStyleCnt="5">
        <dgm:presLayoutVars>
          <dgm:chMax val="1"/>
          <dgm:chPref val="1"/>
        </dgm:presLayoutVars>
      </dgm:prSet>
      <dgm:spPr/>
    </dgm:pt>
    <dgm:pt modelId="{BC651965-1B09-4D3B-8D66-C8CC5C264163}" type="pres">
      <dgm:prSet presAssocID="{FC45B576-96DB-476D-8332-E541F79D8CF1}" presName="sibTrans" presStyleCnt="0"/>
      <dgm:spPr/>
    </dgm:pt>
    <dgm:pt modelId="{B6DC6392-5B6A-42E2-9874-F0C1995336A0}" type="pres">
      <dgm:prSet presAssocID="{EE31450F-8DAE-4947-A5E3-C14EB4622ED1}" presName="compNode" presStyleCnt="0"/>
      <dgm:spPr/>
    </dgm:pt>
    <dgm:pt modelId="{2A31670B-032A-4AE1-A981-8F7EB1E8506E}" type="pres">
      <dgm:prSet presAssocID="{EE31450F-8DAE-4947-A5E3-C14EB4622ED1}" presName="iconBgRect" presStyleLbl="bgShp" presStyleIdx="4" presStyleCnt="5"/>
      <dgm:spPr/>
    </dgm:pt>
    <dgm:pt modelId="{81FA7B7C-AD18-4E95-8E74-74A550A3FB06}" type="pres">
      <dgm:prSet presAssocID="{EE31450F-8DAE-4947-A5E3-C14EB4622ED1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 on Shelf"/>
        </a:ext>
      </dgm:extLst>
    </dgm:pt>
    <dgm:pt modelId="{53CF597B-E1F7-4928-ACFE-0062DF33276A}" type="pres">
      <dgm:prSet presAssocID="{EE31450F-8DAE-4947-A5E3-C14EB4622ED1}" presName="spaceRect" presStyleCnt="0"/>
      <dgm:spPr/>
    </dgm:pt>
    <dgm:pt modelId="{4CF112D3-6222-4976-B517-0518A57389F8}" type="pres">
      <dgm:prSet presAssocID="{EE31450F-8DAE-4947-A5E3-C14EB4622ED1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B794510E-0CF4-4641-B3D8-4C1D8417B44E}" type="presOf" srcId="{6DD6B027-A47F-43B8-9A4E-3F5F878BAEF3}" destId="{AE502800-E3C9-4C74-AD85-F016E84AC2E9}" srcOrd="0" destOrd="0" presId="urn:microsoft.com/office/officeart/2018/5/layout/IconCircleLabelList"/>
    <dgm:cxn modelId="{99270A21-A092-4ED1-B6C7-ED353501F706}" srcId="{6DD6B027-A47F-43B8-9A4E-3F5F878BAEF3}" destId="{EE31450F-8DAE-4947-A5E3-C14EB4622ED1}" srcOrd="4" destOrd="0" parTransId="{880A21DB-C816-458E-85C8-26692657F3B4}" sibTransId="{5B5944D8-6091-42FA-B290-13F901BB1A87}"/>
    <dgm:cxn modelId="{007DE145-025F-42E2-9FB3-07C228112721}" srcId="{6DD6B027-A47F-43B8-9A4E-3F5F878BAEF3}" destId="{1813C2D3-0096-4F3F-B0EC-8F8CAFEEEB3F}" srcOrd="3" destOrd="0" parTransId="{0A9F3CFB-2126-493B-806D-BBA908192F60}" sibTransId="{FC45B576-96DB-476D-8332-E541F79D8CF1}"/>
    <dgm:cxn modelId="{1B5C686E-A2B5-435A-A61E-E171DE9CB09F}" srcId="{6DD6B027-A47F-43B8-9A4E-3F5F878BAEF3}" destId="{3B20FA81-CBF8-42ED-BB14-3BEFE8BA7154}" srcOrd="0" destOrd="0" parTransId="{F63E4705-0C6A-4525-A52B-391B429D1125}" sibTransId="{C76A2B60-8493-42BD-8E5E-F6EB0FB6F13B}"/>
    <dgm:cxn modelId="{6BEB597A-4D0B-420F-9C69-B6488E77D583}" type="presOf" srcId="{1813C2D3-0096-4F3F-B0EC-8F8CAFEEEB3F}" destId="{EF4F0790-FFB1-4497-B505-706FC419761E}" srcOrd="0" destOrd="0" presId="urn:microsoft.com/office/officeart/2018/5/layout/IconCircleLabelList"/>
    <dgm:cxn modelId="{6A1C467D-3D05-4024-9F38-A32AA3941B76}" type="presOf" srcId="{3B20FA81-CBF8-42ED-BB14-3BEFE8BA7154}" destId="{6B574856-9100-4AF5-B117-15BDFD761CC3}" srcOrd="0" destOrd="0" presId="urn:microsoft.com/office/officeart/2018/5/layout/IconCircleLabelList"/>
    <dgm:cxn modelId="{C48F779D-323F-454F-B52A-7729B7024C31}" srcId="{6DD6B027-A47F-43B8-9A4E-3F5F878BAEF3}" destId="{3821D1DC-AAC9-4D2D-9B5D-84355A68F494}" srcOrd="2" destOrd="0" parTransId="{60790096-EF02-4514-A84A-1C5778CEEC85}" sibTransId="{F1BA9C9F-C7B4-4DC8-BDC7-3A94EFFDD86D}"/>
    <dgm:cxn modelId="{28A833B2-135C-4861-A429-1804BC70048B}" type="presOf" srcId="{EE31450F-8DAE-4947-A5E3-C14EB4622ED1}" destId="{4CF112D3-6222-4976-B517-0518A57389F8}" srcOrd="0" destOrd="0" presId="urn:microsoft.com/office/officeart/2018/5/layout/IconCircleLabelList"/>
    <dgm:cxn modelId="{1036C2D2-3A63-4DBB-9F9D-FBE9949CDAA5}" type="presOf" srcId="{DD381BBA-B0F7-42B2-8209-6684531D5FF8}" destId="{80F621B5-0B51-4E82-8ED2-24B09604B3FE}" srcOrd="0" destOrd="0" presId="urn:microsoft.com/office/officeart/2018/5/layout/IconCircleLabelList"/>
    <dgm:cxn modelId="{B411D9D2-197A-4992-B81E-F443BA3A2501}" srcId="{6DD6B027-A47F-43B8-9A4E-3F5F878BAEF3}" destId="{DD381BBA-B0F7-42B2-8209-6684531D5FF8}" srcOrd="1" destOrd="0" parTransId="{DE5ECE6E-981D-41AB-A730-72AAFDC23D09}" sibTransId="{45E8E108-F109-4281-A9B9-9A527081DC51}"/>
    <dgm:cxn modelId="{4E04F1E7-20B5-434F-99B3-ED28BDB5EE73}" type="presOf" srcId="{3821D1DC-AAC9-4D2D-9B5D-84355A68F494}" destId="{518A5224-F7F8-4E3C-8609-E9739E1DAD7E}" srcOrd="0" destOrd="0" presId="urn:microsoft.com/office/officeart/2018/5/layout/IconCircleLabelList"/>
    <dgm:cxn modelId="{9CFE6A6A-8B0D-4EB0-8C33-9E3E694B838F}" type="presParOf" srcId="{AE502800-E3C9-4C74-AD85-F016E84AC2E9}" destId="{A20EC302-E93B-44C4-98E2-5C47347FAB7A}" srcOrd="0" destOrd="0" presId="urn:microsoft.com/office/officeart/2018/5/layout/IconCircleLabelList"/>
    <dgm:cxn modelId="{7A89CBA7-FA1E-4164-95DA-FF1E72A1FAA1}" type="presParOf" srcId="{A20EC302-E93B-44C4-98E2-5C47347FAB7A}" destId="{F16821EE-BBF6-4031-BE08-48E658E1A18F}" srcOrd="0" destOrd="0" presId="urn:microsoft.com/office/officeart/2018/5/layout/IconCircleLabelList"/>
    <dgm:cxn modelId="{2ADAC918-43DF-4D1F-872E-23DBE3719D74}" type="presParOf" srcId="{A20EC302-E93B-44C4-98E2-5C47347FAB7A}" destId="{ADB076B0-4514-433A-9B7F-D89260F6A7D1}" srcOrd="1" destOrd="0" presId="urn:microsoft.com/office/officeart/2018/5/layout/IconCircleLabelList"/>
    <dgm:cxn modelId="{564BE252-486C-47CE-8306-084738FCB6A2}" type="presParOf" srcId="{A20EC302-E93B-44C4-98E2-5C47347FAB7A}" destId="{CB058683-FFC0-4CCE-B8F3-178D4E18DBEF}" srcOrd="2" destOrd="0" presId="urn:microsoft.com/office/officeart/2018/5/layout/IconCircleLabelList"/>
    <dgm:cxn modelId="{56419760-9A1E-4CF5-99E0-1290A5B03EF7}" type="presParOf" srcId="{A20EC302-E93B-44C4-98E2-5C47347FAB7A}" destId="{6B574856-9100-4AF5-B117-15BDFD761CC3}" srcOrd="3" destOrd="0" presId="urn:microsoft.com/office/officeart/2018/5/layout/IconCircleLabelList"/>
    <dgm:cxn modelId="{FB09F80C-6AE0-44F6-BA1D-EBE00F6EF1AC}" type="presParOf" srcId="{AE502800-E3C9-4C74-AD85-F016E84AC2E9}" destId="{FE63DF22-B405-47E3-A378-A1B2B4CA7DF1}" srcOrd="1" destOrd="0" presId="urn:microsoft.com/office/officeart/2018/5/layout/IconCircleLabelList"/>
    <dgm:cxn modelId="{90CD3ECB-9504-43DD-9A3E-BD6F4336E799}" type="presParOf" srcId="{AE502800-E3C9-4C74-AD85-F016E84AC2E9}" destId="{C355DB49-047E-4430-8247-D44DB9E43F13}" srcOrd="2" destOrd="0" presId="urn:microsoft.com/office/officeart/2018/5/layout/IconCircleLabelList"/>
    <dgm:cxn modelId="{AEA0B76A-52C5-40F7-8AF5-B368EBAB077A}" type="presParOf" srcId="{C355DB49-047E-4430-8247-D44DB9E43F13}" destId="{7D01D285-0005-47CC-AC39-1A5FC6EF14D7}" srcOrd="0" destOrd="0" presId="urn:microsoft.com/office/officeart/2018/5/layout/IconCircleLabelList"/>
    <dgm:cxn modelId="{E7BEA72D-AC65-4E1E-9FCA-550DCFC222B2}" type="presParOf" srcId="{C355DB49-047E-4430-8247-D44DB9E43F13}" destId="{66E81DC2-1EED-4A14-8D71-3DC10EC8321D}" srcOrd="1" destOrd="0" presId="urn:microsoft.com/office/officeart/2018/5/layout/IconCircleLabelList"/>
    <dgm:cxn modelId="{0373B849-4C75-489D-8173-B9CE1A002383}" type="presParOf" srcId="{C355DB49-047E-4430-8247-D44DB9E43F13}" destId="{AAB2844D-ABDC-49C1-8F43-08F38C49D305}" srcOrd="2" destOrd="0" presId="urn:microsoft.com/office/officeart/2018/5/layout/IconCircleLabelList"/>
    <dgm:cxn modelId="{4924A8C5-F80E-4186-9B83-855ABB904B08}" type="presParOf" srcId="{C355DB49-047E-4430-8247-D44DB9E43F13}" destId="{80F621B5-0B51-4E82-8ED2-24B09604B3FE}" srcOrd="3" destOrd="0" presId="urn:microsoft.com/office/officeart/2018/5/layout/IconCircleLabelList"/>
    <dgm:cxn modelId="{9B0A7825-D2DD-4215-AAEE-5B3221E07F98}" type="presParOf" srcId="{AE502800-E3C9-4C74-AD85-F016E84AC2E9}" destId="{1462B9EA-470B-42ED-8635-1CEA4368A8AD}" srcOrd="3" destOrd="0" presId="urn:microsoft.com/office/officeart/2018/5/layout/IconCircleLabelList"/>
    <dgm:cxn modelId="{5C8F9736-330B-4111-9878-86971DD5AD2C}" type="presParOf" srcId="{AE502800-E3C9-4C74-AD85-F016E84AC2E9}" destId="{B81E87E1-2D90-4C6F-8AAC-CA50E9181842}" srcOrd="4" destOrd="0" presId="urn:microsoft.com/office/officeart/2018/5/layout/IconCircleLabelList"/>
    <dgm:cxn modelId="{FAFD5014-EA58-4B98-8D6C-2E37BA6C46FD}" type="presParOf" srcId="{B81E87E1-2D90-4C6F-8AAC-CA50E9181842}" destId="{B47CCF11-E2B5-438A-A4F9-126C0294427B}" srcOrd="0" destOrd="0" presId="urn:microsoft.com/office/officeart/2018/5/layout/IconCircleLabelList"/>
    <dgm:cxn modelId="{D55A7720-1C5C-46F1-B69F-57DBFEFAF73D}" type="presParOf" srcId="{B81E87E1-2D90-4C6F-8AAC-CA50E9181842}" destId="{96DC12C6-03EB-482C-9036-28895FCA8337}" srcOrd="1" destOrd="0" presId="urn:microsoft.com/office/officeart/2018/5/layout/IconCircleLabelList"/>
    <dgm:cxn modelId="{CF4701B0-6C45-4075-BE57-195CD5DDB0CC}" type="presParOf" srcId="{B81E87E1-2D90-4C6F-8AAC-CA50E9181842}" destId="{36EC81CD-5CD0-4C83-85D1-5307E57829AF}" srcOrd="2" destOrd="0" presId="urn:microsoft.com/office/officeart/2018/5/layout/IconCircleLabelList"/>
    <dgm:cxn modelId="{FFD207A6-B5A6-4030-B5A4-1AE6F1D6F1DB}" type="presParOf" srcId="{B81E87E1-2D90-4C6F-8AAC-CA50E9181842}" destId="{518A5224-F7F8-4E3C-8609-E9739E1DAD7E}" srcOrd="3" destOrd="0" presId="urn:microsoft.com/office/officeart/2018/5/layout/IconCircleLabelList"/>
    <dgm:cxn modelId="{511EAF37-1368-457F-BD42-8DA7E8A84287}" type="presParOf" srcId="{AE502800-E3C9-4C74-AD85-F016E84AC2E9}" destId="{4C063213-4F76-4462-BCE3-199A4B1EA594}" srcOrd="5" destOrd="0" presId="urn:microsoft.com/office/officeart/2018/5/layout/IconCircleLabelList"/>
    <dgm:cxn modelId="{4228318F-6879-4443-B009-5CA249BC66F5}" type="presParOf" srcId="{AE502800-E3C9-4C74-AD85-F016E84AC2E9}" destId="{2B73AA6D-A828-49A0-BC6C-0003C0209A53}" srcOrd="6" destOrd="0" presId="urn:microsoft.com/office/officeart/2018/5/layout/IconCircleLabelList"/>
    <dgm:cxn modelId="{FCA3986F-D867-4A43-ADC9-1922F37BA4A8}" type="presParOf" srcId="{2B73AA6D-A828-49A0-BC6C-0003C0209A53}" destId="{90470530-9663-466F-84A3-5E2262E86D84}" srcOrd="0" destOrd="0" presId="urn:microsoft.com/office/officeart/2018/5/layout/IconCircleLabelList"/>
    <dgm:cxn modelId="{B81FA9EC-006F-418D-8A39-69D1D4965B14}" type="presParOf" srcId="{2B73AA6D-A828-49A0-BC6C-0003C0209A53}" destId="{25876BBF-1CC2-4961-A279-265FD69A2C80}" srcOrd="1" destOrd="0" presId="urn:microsoft.com/office/officeart/2018/5/layout/IconCircleLabelList"/>
    <dgm:cxn modelId="{89A5D60B-5D55-42DC-8089-316AB40E260F}" type="presParOf" srcId="{2B73AA6D-A828-49A0-BC6C-0003C0209A53}" destId="{04703BD2-820E-400B-A558-95C71E148D14}" srcOrd="2" destOrd="0" presId="urn:microsoft.com/office/officeart/2018/5/layout/IconCircleLabelList"/>
    <dgm:cxn modelId="{FD9CD19F-6C93-43F7-9757-96EA37089BA4}" type="presParOf" srcId="{2B73AA6D-A828-49A0-BC6C-0003C0209A53}" destId="{EF4F0790-FFB1-4497-B505-706FC419761E}" srcOrd="3" destOrd="0" presId="urn:microsoft.com/office/officeart/2018/5/layout/IconCircleLabelList"/>
    <dgm:cxn modelId="{9088B068-6642-4C96-8363-207F88C29224}" type="presParOf" srcId="{AE502800-E3C9-4C74-AD85-F016E84AC2E9}" destId="{BC651965-1B09-4D3B-8D66-C8CC5C264163}" srcOrd="7" destOrd="0" presId="urn:microsoft.com/office/officeart/2018/5/layout/IconCircleLabelList"/>
    <dgm:cxn modelId="{F926512D-5AE1-4B5C-81A7-4C87F4375391}" type="presParOf" srcId="{AE502800-E3C9-4C74-AD85-F016E84AC2E9}" destId="{B6DC6392-5B6A-42E2-9874-F0C1995336A0}" srcOrd="8" destOrd="0" presId="urn:microsoft.com/office/officeart/2018/5/layout/IconCircleLabelList"/>
    <dgm:cxn modelId="{45D9D12D-9AFB-4458-9C20-EA20147848CE}" type="presParOf" srcId="{B6DC6392-5B6A-42E2-9874-F0C1995336A0}" destId="{2A31670B-032A-4AE1-A981-8F7EB1E8506E}" srcOrd="0" destOrd="0" presId="urn:microsoft.com/office/officeart/2018/5/layout/IconCircleLabelList"/>
    <dgm:cxn modelId="{B4C48BB3-E3DA-4C2F-8EF6-FCE9DF1D5AD8}" type="presParOf" srcId="{B6DC6392-5B6A-42E2-9874-F0C1995336A0}" destId="{81FA7B7C-AD18-4E95-8E74-74A550A3FB06}" srcOrd="1" destOrd="0" presId="urn:microsoft.com/office/officeart/2018/5/layout/IconCircleLabelList"/>
    <dgm:cxn modelId="{EF294B83-BBE4-46CA-82CB-5582C4FC0310}" type="presParOf" srcId="{B6DC6392-5B6A-42E2-9874-F0C1995336A0}" destId="{53CF597B-E1F7-4928-ACFE-0062DF33276A}" srcOrd="2" destOrd="0" presId="urn:microsoft.com/office/officeart/2018/5/layout/IconCircleLabelList"/>
    <dgm:cxn modelId="{9A7E2B22-24D2-4C50-903E-F1012317F323}" type="presParOf" srcId="{B6DC6392-5B6A-42E2-9874-F0C1995336A0}" destId="{4CF112D3-6222-4976-B517-0518A57389F8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C902AE-0D74-4FF3-A4C1-738DF43D274C}">
      <dsp:nvSpPr>
        <dsp:cNvPr id="0" name=""/>
        <dsp:cNvSpPr/>
      </dsp:nvSpPr>
      <dsp:spPr>
        <a:xfrm>
          <a:off x="7441209" y="892922"/>
          <a:ext cx="2237158" cy="223727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44B13D-170E-400C-8D83-D86802FAFED6}">
      <dsp:nvSpPr>
        <dsp:cNvPr id="0" name=""/>
        <dsp:cNvSpPr/>
      </dsp:nvSpPr>
      <dsp:spPr>
        <a:xfrm>
          <a:off x="7516036" y="967511"/>
          <a:ext cx="2088462" cy="2088095"/>
        </a:xfrm>
        <a:prstGeom prst="ellipse">
          <a:avLst/>
        </a:prstGeom>
        <a:solidFill>
          <a:schemeClr val="accent2">
            <a:hueOff val="-189053"/>
            <a:satOff val="213"/>
            <a:lumOff val="50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Reading Records </a:t>
          </a:r>
          <a:endParaRPr lang="en-US" sz="1200" kern="1200" dirty="0"/>
        </a:p>
      </dsp:txBody>
      <dsp:txXfrm>
        <a:off x="7814388" y="1265866"/>
        <a:ext cx="1491758" cy="1491384"/>
      </dsp:txXfrm>
    </dsp:sp>
    <dsp:sp modelId="{28BABE2F-9BAA-440C-8C8B-7424DD5A80CA}">
      <dsp:nvSpPr>
        <dsp:cNvPr id="0" name=""/>
        <dsp:cNvSpPr/>
      </dsp:nvSpPr>
      <dsp:spPr>
        <a:xfrm rot="2700000">
          <a:off x="5119611" y="892765"/>
          <a:ext cx="2237194" cy="2237194"/>
        </a:xfrm>
        <a:prstGeom prst="teardrop">
          <a:avLst>
            <a:gd name="adj" fmla="val 100000"/>
          </a:avLst>
        </a:prstGeom>
        <a:solidFill>
          <a:schemeClr val="accent2">
            <a:hueOff val="-378107"/>
            <a:satOff val="426"/>
            <a:lumOff val="100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85135F-AF99-4D17-BE1B-A120634639BA}">
      <dsp:nvSpPr>
        <dsp:cNvPr id="0" name=""/>
        <dsp:cNvSpPr/>
      </dsp:nvSpPr>
      <dsp:spPr>
        <a:xfrm>
          <a:off x="5204050" y="967511"/>
          <a:ext cx="2088462" cy="2088095"/>
        </a:xfrm>
        <a:prstGeom prst="ellipse">
          <a:avLst/>
        </a:prstGeom>
        <a:solidFill>
          <a:schemeClr val="accent2">
            <a:hueOff val="-567160"/>
            <a:satOff val="639"/>
            <a:lumOff val="151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Email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 err="1"/>
            <a:t>office@arunside.school</a:t>
          </a:r>
          <a:endParaRPr lang="en-US" sz="1200" kern="1200" dirty="0"/>
        </a:p>
      </dsp:txBody>
      <dsp:txXfrm>
        <a:off x="5502402" y="1265866"/>
        <a:ext cx="1491758" cy="1491384"/>
      </dsp:txXfrm>
    </dsp:sp>
    <dsp:sp modelId="{4AB155C8-3176-48D1-BE2A-6A6F88605326}">
      <dsp:nvSpPr>
        <dsp:cNvPr id="0" name=""/>
        <dsp:cNvSpPr/>
      </dsp:nvSpPr>
      <dsp:spPr>
        <a:xfrm rot="2700000">
          <a:off x="2817218" y="892765"/>
          <a:ext cx="2237194" cy="2237194"/>
        </a:xfrm>
        <a:prstGeom prst="teardrop">
          <a:avLst>
            <a:gd name="adj" fmla="val 100000"/>
          </a:avLst>
        </a:prstGeom>
        <a:solidFill>
          <a:schemeClr val="accent2">
            <a:hueOff val="-756213"/>
            <a:satOff val="853"/>
            <a:lumOff val="201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563F94-FFF7-4770-86C3-03C249F9EDEC}">
      <dsp:nvSpPr>
        <dsp:cNvPr id="0" name=""/>
        <dsp:cNvSpPr/>
      </dsp:nvSpPr>
      <dsp:spPr>
        <a:xfrm>
          <a:off x="2892064" y="967511"/>
          <a:ext cx="2088462" cy="2088095"/>
        </a:xfrm>
        <a:prstGeom prst="ellipse">
          <a:avLst/>
        </a:prstGeom>
        <a:solidFill>
          <a:schemeClr val="accent2">
            <a:hueOff val="-945266"/>
            <a:satOff val="1066"/>
            <a:lumOff val="252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Year 3 Page on Arunside Website</a:t>
          </a:r>
          <a:endParaRPr lang="en-US" sz="1200" kern="1200" dirty="0"/>
        </a:p>
      </dsp:txBody>
      <dsp:txXfrm>
        <a:off x="3190416" y="1265866"/>
        <a:ext cx="1491758" cy="1491384"/>
      </dsp:txXfrm>
    </dsp:sp>
    <dsp:sp modelId="{9586BBAB-96A1-4E94-BC69-32223FEFDE6C}">
      <dsp:nvSpPr>
        <dsp:cNvPr id="0" name=""/>
        <dsp:cNvSpPr/>
      </dsp:nvSpPr>
      <dsp:spPr>
        <a:xfrm rot="2700000">
          <a:off x="505232" y="892765"/>
          <a:ext cx="2237194" cy="2237194"/>
        </a:xfrm>
        <a:prstGeom prst="teardrop">
          <a:avLst>
            <a:gd name="adj" fmla="val 100000"/>
          </a:avLst>
        </a:prstGeom>
        <a:solidFill>
          <a:schemeClr val="accent2">
            <a:hueOff val="-1134320"/>
            <a:satOff val="1279"/>
            <a:lumOff val="302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400048-CDFF-4D36-AA00-8EB7CBA91877}">
      <dsp:nvSpPr>
        <dsp:cNvPr id="0" name=""/>
        <dsp:cNvSpPr/>
      </dsp:nvSpPr>
      <dsp:spPr>
        <a:xfrm>
          <a:off x="580078" y="967511"/>
          <a:ext cx="2088462" cy="2088095"/>
        </a:xfrm>
        <a:prstGeom prst="ellipse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School Comms</a:t>
          </a:r>
        </a:p>
      </dsp:txBody>
      <dsp:txXfrm>
        <a:off x="878430" y="1265866"/>
        <a:ext cx="1491758" cy="14913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086E1D-0978-43CC-A73C-A3E11BC6D817}">
      <dsp:nvSpPr>
        <dsp:cNvPr id="0" name=""/>
        <dsp:cNvSpPr/>
      </dsp:nvSpPr>
      <dsp:spPr>
        <a:xfrm>
          <a:off x="237883" y="525"/>
          <a:ext cx="2460099" cy="147605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Autumn Term</a:t>
          </a:r>
          <a:endParaRPr lang="en-US" sz="3300" kern="1200" dirty="0"/>
        </a:p>
      </dsp:txBody>
      <dsp:txXfrm>
        <a:off x="237883" y="525"/>
        <a:ext cx="2460099" cy="1476059"/>
      </dsp:txXfrm>
    </dsp:sp>
    <dsp:sp modelId="{255AA697-CEBC-43C9-84B2-A633781DC8DD}">
      <dsp:nvSpPr>
        <dsp:cNvPr id="0" name=""/>
        <dsp:cNvSpPr/>
      </dsp:nvSpPr>
      <dsp:spPr>
        <a:xfrm>
          <a:off x="2930732" y="13780"/>
          <a:ext cx="2460099" cy="147605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Ancient Egypt</a:t>
          </a:r>
          <a:endParaRPr lang="en-US" sz="3300" kern="1200" dirty="0"/>
        </a:p>
      </dsp:txBody>
      <dsp:txXfrm>
        <a:off x="2930732" y="13780"/>
        <a:ext cx="2460099" cy="1476059"/>
      </dsp:txXfrm>
    </dsp:sp>
    <dsp:sp modelId="{21F42BC1-BD1D-42F6-9D51-D37B5ECA19B5}">
      <dsp:nvSpPr>
        <dsp:cNvPr id="0" name=""/>
        <dsp:cNvSpPr/>
      </dsp:nvSpPr>
      <dsp:spPr>
        <a:xfrm>
          <a:off x="237883" y="1722595"/>
          <a:ext cx="2460099" cy="147605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Spring Term</a:t>
          </a:r>
          <a:endParaRPr lang="en-US" sz="3300" kern="1200" dirty="0"/>
        </a:p>
      </dsp:txBody>
      <dsp:txXfrm>
        <a:off x="237883" y="1722595"/>
        <a:ext cx="2460099" cy="1476059"/>
      </dsp:txXfrm>
    </dsp:sp>
    <dsp:sp modelId="{90069D41-83C6-4419-BF49-D53E31B826D6}">
      <dsp:nvSpPr>
        <dsp:cNvPr id="0" name=""/>
        <dsp:cNvSpPr/>
      </dsp:nvSpPr>
      <dsp:spPr>
        <a:xfrm>
          <a:off x="2943992" y="1722595"/>
          <a:ext cx="2460099" cy="147605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The Rainforest</a:t>
          </a:r>
        </a:p>
      </dsp:txBody>
      <dsp:txXfrm>
        <a:off x="2943992" y="1722595"/>
        <a:ext cx="2460099" cy="1476059"/>
      </dsp:txXfrm>
    </dsp:sp>
    <dsp:sp modelId="{1E07C3FD-D95C-4D4C-A2D8-B22B5EA50F98}">
      <dsp:nvSpPr>
        <dsp:cNvPr id="0" name=""/>
        <dsp:cNvSpPr/>
      </dsp:nvSpPr>
      <dsp:spPr>
        <a:xfrm>
          <a:off x="237883" y="3444664"/>
          <a:ext cx="2460099" cy="147605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Summer Term</a:t>
          </a:r>
          <a:endParaRPr lang="en-US" sz="3300" kern="1200" dirty="0"/>
        </a:p>
      </dsp:txBody>
      <dsp:txXfrm>
        <a:off x="237883" y="3444664"/>
        <a:ext cx="2460099" cy="1476059"/>
      </dsp:txXfrm>
    </dsp:sp>
    <dsp:sp modelId="{6A924E49-C5DE-479A-ADF8-9DFFCEC57B54}">
      <dsp:nvSpPr>
        <dsp:cNvPr id="0" name=""/>
        <dsp:cNvSpPr/>
      </dsp:nvSpPr>
      <dsp:spPr>
        <a:xfrm>
          <a:off x="2943992" y="3444664"/>
          <a:ext cx="2460099" cy="147605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Stone Age to The Iron Age</a:t>
          </a:r>
          <a:endParaRPr lang="en-US" sz="3300" kern="1200" dirty="0"/>
        </a:p>
      </dsp:txBody>
      <dsp:txXfrm>
        <a:off x="2943992" y="3444664"/>
        <a:ext cx="2460099" cy="14760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19FE22-1FD7-44C2-BBFC-05500EC98FD8}">
      <dsp:nvSpPr>
        <dsp:cNvPr id="0" name=""/>
        <dsp:cNvSpPr/>
      </dsp:nvSpPr>
      <dsp:spPr>
        <a:xfrm>
          <a:off x="197496" y="139664"/>
          <a:ext cx="734558" cy="7345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AE97F6A-29DF-4F4B-B7E1-7B2F66C4CB62}">
      <dsp:nvSpPr>
        <dsp:cNvPr id="0" name=""/>
        <dsp:cNvSpPr/>
      </dsp:nvSpPr>
      <dsp:spPr>
        <a:xfrm>
          <a:off x="351753" y="293921"/>
          <a:ext cx="426043" cy="42604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E82D7DC-8BBD-4CC9-9C7D-EA7CFCC0283B}">
      <dsp:nvSpPr>
        <dsp:cNvPr id="0" name=""/>
        <dsp:cNvSpPr/>
      </dsp:nvSpPr>
      <dsp:spPr>
        <a:xfrm>
          <a:off x="1089460" y="139664"/>
          <a:ext cx="1731458" cy="734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Hear them read and write in the reading record each day.</a:t>
          </a:r>
          <a:endParaRPr lang="en-US" sz="1800" kern="1200" dirty="0"/>
        </a:p>
      </dsp:txBody>
      <dsp:txXfrm>
        <a:off x="1089460" y="139664"/>
        <a:ext cx="1731458" cy="734558"/>
      </dsp:txXfrm>
    </dsp:sp>
    <dsp:sp modelId="{A9EBC3D1-C93E-4AEF-826D-4AF895919869}">
      <dsp:nvSpPr>
        <dsp:cNvPr id="0" name=""/>
        <dsp:cNvSpPr/>
      </dsp:nvSpPr>
      <dsp:spPr>
        <a:xfrm>
          <a:off x="3122611" y="139664"/>
          <a:ext cx="734558" cy="7345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BCB9ACC-8B98-4403-8FFE-D94AE7D92580}">
      <dsp:nvSpPr>
        <dsp:cNvPr id="0" name=""/>
        <dsp:cNvSpPr/>
      </dsp:nvSpPr>
      <dsp:spPr>
        <a:xfrm>
          <a:off x="3276869" y="293921"/>
          <a:ext cx="426043" cy="42604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D8EE3F7-47DC-4C4A-98DB-836457F7A6D4}">
      <dsp:nvSpPr>
        <dsp:cNvPr id="0" name=""/>
        <dsp:cNvSpPr/>
      </dsp:nvSpPr>
      <dsp:spPr>
        <a:xfrm>
          <a:off x="4014575" y="139664"/>
          <a:ext cx="1731458" cy="734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Learn to read and write the Year 3 and 4 Common Exception Words</a:t>
          </a:r>
          <a:endParaRPr lang="en-US" sz="1800" kern="1200" dirty="0"/>
        </a:p>
      </dsp:txBody>
      <dsp:txXfrm>
        <a:off x="4014575" y="139664"/>
        <a:ext cx="1731458" cy="734558"/>
      </dsp:txXfrm>
    </dsp:sp>
    <dsp:sp modelId="{AE107793-F783-453C-AC50-EB494E64FCD9}">
      <dsp:nvSpPr>
        <dsp:cNvPr id="0" name=""/>
        <dsp:cNvSpPr/>
      </dsp:nvSpPr>
      <dsp:spPr>
        <a:xfrm>
          <a:off x="197496" y="1990519"/>
          <a:ext cx="734558" cy="7345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3ACD742-0CC0-4C82-B4AD-B529BAAF41CD}">
      <dsp:nvSpPr>
        <dsp:cNvPr id="0" name=""/>
        <dsp:cNvSpPr/>
      </dsp:nvSpPr>
      <dsp:spPr>
        <a:xfrm>
          <a:off x="351753" y="2144776"/>
          <a:ext cx="426043" cy="42604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3DB7BD-97BF-44FA-9D1D-B6D44AA21C03}">
      <dsp:nvSpPr>
        <dsp:cNvPr id="0" name=""/>
        <dsp:cNvSpPr/>
      </dsp:nvSpPr>
      <dsp:spPr>
        <a:xfrm>
          <a:off x="1089460" y="1990519"/>
          <a:ext cx="1731458" cy="734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Go to the Library </a:t>
          </a:r>
          <a:endParaRPr lang="en-US" sz="1800" kern="1200" dirty="0"/>
        </a:p>
      </dsp:txBody>
      <dsp:txXfrm>
        <a:off x="1089460" y="1990519"/>
        <a:ext cx="1731458" cy="734558"/>
      </dsp:txXfrm>
    </dsp:sp>
    <dsp:sp modelId="{4FAE5432-AACD-4257-8887-326D4CF2F442}">
      <dsp:nvSpPr>
        <dsp:cNvPr id="0" name=""/>
        <dsp:cNvSpPr/>
      </dsp:nvSpPr>
      <dsp:spPr>
        <a:xfrm>
          <a:off x="3122611" y="1990519"/>
          <a:ext cx="734558" cy="7345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3AA9522-D49B-4256-88FD-5F3263673ABC}">
      <dsp:nvSpPr>
        <dsp:cNvPr id="0" name=""/>
        <dsp:cNvSpPr/>
      </dsp:nvSpPr>
      <dsp:spPr>
        <a:xfrm>
          <a:off x="3276869" y="2144776"/>
          <a:ext cx="426043" cy="42604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D66E8A1-A6A5-4BB4-BAC1-BDF7C4A2CD9E}">
      <dsp:nvSpPr>
        <dsp:cNvPr id="0" name=""/>
        <dsp:cNvSpPr/>
      </dsp:nvSpPr>
      <dsp:spPr>
        <a:xfrm>
          <a:off x="4014575" y="1990519"/>
          <a:ext cx="1731458" cy="734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Use the websites we suggest to support school learning at home.</a:t>
          </a:r>
          <a:endParaRPr lang="en-US" sz="1800" kern="1200" dirty="0"/>
        </a:p>
      </dsp:txBody>
      <dsp:txXfrm>
        <a:off x="4014575" y="1990519"/>
        <a:ext cx="1731458" cy="734558"/>
      </dsp:txXfrm>
    </dsp:sp>
    <dsp:sp modelId="{65ECE3B8-8D40-43EF-9947-511EC00302D6}">
      <dsp:nvSpPr>
        <dsp:cNvPr id="0" name=""/>
        <dsp:cNvSpPr/>
      </dsp:nvSpPr>
      <dsp:spPr>
        <a:xfrm>
          <a:off x="197496" y="3841374"/>
          <a:ext cx="734558" cy="7345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886789F-FE34-4E16-B710-D0B4EC4EBAF7}">
      <dsp:nvSpPr>
        <dsp:cNvPr id="0" name=""/>
        <dsp:cNvSpPr/>
      </dsp:nvSpPr>
      <dsp:spPr>
        <a:xfrm>
          <a:off x="351753" y="3995631"/>
          <a:ext cx="426043" cy="42604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25ABED9-5D99-473D-A614-50EFA6110B23}">
      <dsp:nvSpPr>
        <dsp:cNvPr id="0" name=""/>
        <dsp:cNvSpPr/>
      </dsp:nvSpPr>
      <dsp:spPr>
        <a:xfrm>
          <a:off x="1089460" y="3841374"/>
          <a:ext cx="1731458" cy="734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Learn weekly spellings</a:t>
          </a:r>
          <a:endParaRPr lang="en-US" sz="1800" kern="1200" dirty="0"/>
        </a:p>
      </dsp:txBody>
      <dsp:txXfrm>
        <a:off x="1089460" y="3841374"/>
        <a:ext cx="1731458" cy="734558"/>
      </dsp:txXfrm>
    </dsp:sp>
    <dsp:sp modelId="{3CB43B54-C9B3-4C36-9A57-C45EF827F081}">
      <dsp:nvSpPr>
        <dsp:cNvPr id="0" name=""/>
        <dsp:cNvSpPr/>
      </dsp:nvSpPr>
      <dsp:spPr>
        <a:xfrm>
          <a:off x="3122611" y="3841374"/>
          <a:ext cx="734558" cy="7345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2313CA4-24FD-459D-8E40-F6B5995CECA7}">
      <dsp:nvSpPr>
        <dsp:cNvPr id="0" name=""/>
        <dsp:cNvSpPr/>
      </dsp:nvSpPr>
      <dsp:spPr>
        <a:xfrm>
          <a:off x="3276869" y="3995631"/>
          <a:ext cx="426043" cy="426043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5F1391D-03FA-400A-8277-8C7A6CB173FB}">
      <dsp:nvSpPr>
        <dsp:cNvPr id="0" name=""/>
        <dsp:cNvSpPr/>
      </dsp:nvSpPr>
      <dsp:spPr>
        <a:xfrm>
          <a:off x="4014575" y="3841374"/>
          <a:ext cx="1731458" cy="734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Complete homework each week </a:t>
          </a:r>
          <a:endParaRPr lang="en-US" sz="1800" kern="1200" dirty="0"/>
        </a:p>
      </dsp:txBody>
      <dsp:txXfrm>
        <a:off x="4014575" y="3841374"/>
        <a:ext cx="1731458" cy="734558"/>
      </dsp:txXfrm>
    </dsp:sp>
    <dsp:sp modelId="{2B3F92DA-92D8-41D0-B207-16CE5D38756D}">
      <dsp:nvSpPr>
        <dsp:cNvPr id="0" name=""/>
        <dsp:cNvSpPr/>
      </dsp:nvSpPr>
      <dsp:spPr>
        <a:xfrm>
          <a:off x="97611" y="5201147"/>
          <a:ext cx="734558" cy="7345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E396DD5-CC24-49A7-A0CC-EB07208F8C30}">
      <dsp:nvSpPr>
        <dsp:cNvPr id="0" name=""/>
        <dsp:cNvSpPr/>
      </dsp:nvSpPr>
      <dsp:spPr>
        <a:xfrm>
          <a:off x="228349" y="5409161"/>
          <a:ext cx="426043" cy="426043"/>
        </a:xfrm>
        <a:prstGeom prst="rect">
          <a:avLst/>
        </a:prstGeom>
        <a:gradFill rotWithShape="0">
          <a:gsLst>
            <a:gs pos="0">
              <a:schemeClr val="bg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bg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4EF457C-5198-4B37-A662-7621D0CB4C8E}">
      <dsp:nvSpPr>
        <dsp:cNvPr id="0" name=""/>
        <dsp:cNvSpPr/>
      </dsp:nvSpPr>
      <dsp:spPr>
        <a:xfrm>
          <a:off x="197496" y="5692229"/>
          <a:ext cx="6708171" cy="734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Learn times tables and division facts for 2, 5, 10, 3, 4 and 8 times tables</a:t>
          </a:r>
        </a:p>
      </dsp:txBody>
      <dsp:txXfrm>
        <a:off x="197496" y="5692229"/>
        <a:ext cx="6708171" cy="7345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DC35AB-383E-4940-9D1D-B9E5E31AEA16}">
      <dsp:nvSpPr>
        <dsp:cNvPr id="0" name=""/>
        <dsp:cNvSpPr/>
      </dsp:nvSpPr>
      <dsp:spPr>
        <a:xfrm>
          <a:off x="1967314" y="2504"/>
          <a:ext cx="2213228" cy="109504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House points / Dojos </a:t>
          </a:r>
          <a:endParaRPr lang="en-US" sz="1900" kern="1200" dirty="0"/>
        </a:p>
      </dsp:txBody>
      <dsp:txXfrm>
        <a:off x="2020770" y="55960"/>
        <a:ext cx="2106316" cy="988132"/>
      </dsp:txXfrm>
    </dsp:sp>
    <dsp:sp modelId="{1D7EDCD2-B076-4A53-AB51-BD184C0918DC}">
      <dsp:nvSpPr>
        <dsp:cNvPr id="0" name=""/>
        <dsp:cNvSpPr/>
      </dsp:nvSpPr>
      <dsp:spPr>
        <a:xfrm>
          <a:off x="1967314" y="1152301"/>
          <a:ext cx="2213228" cy="1095044"/>
        </a:xfrm>
        <a:prstGeom prst="roundRect">
          <a:avLst/>
        </a:prstGeom>
        <a:solidFill>
          <a:schemeClr val="accent2">
            <a:hueOff val="-330843"/>
            <a:satOff val="373"/>
            <a:lumOff val="88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Wonder Wall  every Friday</a:t>
          </a:r>
          <a:endParaRPr lang="en-US" sz="1900" kern="1200" dirty="0"/>
        </a:p>
      </dsp:txBody>
      <dsp:txXfrm>
        <a:off x="2020770" y="1205757"/>
        <a:ext cx="2106316" cy="988132"/>
      </dsp:txXfrm>
    </dsp:sp>
    <dsp:sp modelId="{B03C5D7C-0F70-4027-899B-EC1498988DCB}">
      <dsp:nvSpPr>
        <dsp:cNvPr id="0" name=""/>
        <dsp:cNvSpPr/>
      </dsp:nvSpPr>
      <dsp:spPr>
        <a:xfrm>
          <a:off x="1967314" y="2302097"/>
          <a:ext cx="2213228" cy="1095044"/>
        </a:xfrm>
        <a:prstGeom prst="round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Marvellous Me</a:t>
          </a:r>
          <a:endParaRPr lang="en-US" sz="1900" kern="1200" dirty="0"/>
        </a:p>
      </dsp:txBody>
      <dsp:txXfrm>
        <a:off x="2020770" y="2355553"/>
        <a:ext cx="2106316" cy="988132"/>
      </dsp:txXfrm>
    </dsp:sp>
    <dsp:sp modelId="{64A39933-BE64-41E0-9AB8-765EF5764764}">
      <dsp:nvSpPr>
        <dsp:cNvPr id="0" name=""/>
        <dsp:cNvSpPr/>
      </dsp:nvSpPr>
      <dsp:spPr>
        <a:xfrm>
          <a:off x="1967314" y="3451894"/>
          <a:ext cx="2213228" cy="1095044"/>
        </a:xfrm>
        <a:prstGeom prst="roundRect">
          <a:avLst/>
        </a:prstGeom>
        <a:solidFill>
          <a:schemeClr val="accent2">
            <a:hueOff val="-992530"/>
            <a:satOff val="1119"/>
            <a:lumOff val="264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Stickers</a:t>
          </a:r>
          <a:endParaRPr lang="en-US" sz="1900" kern="1200" dirty="0"/>
        </a:p>
      </dsp:txBody>
      <dsp:txXfrm>
        <a:off x="2020770" y="3505350"/>
        <a:ext cx="2106316" cy="988132"/>
      </dsp:txXfrm>
    </dsp:sp>
    <dsp:sp modelId="{ADCF46C3-CBE2-4F6D-8405-F416DCF4DD4E}">
      <dsp:nvSpPr>
        <dsp:cNvPr id="0" name=""/>
        <dsp:cNvSpPr/>
      </dsp:nvSpPr>
      <dsp:spPr>
        <a:xfrm>
          <a:off x="1967314" y="4601691"/>
          <a:ext cx="2213228" cy="1095044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Visits to Mrs Jagger or Mrs Hadden to celebrate success</a:t>
          </a:r>
          <a:endParaRPr lang="en-US" sz="1900" kern="1200" dirty="0"/>
        </a:p>
      </dsp:txBody>
      <dsp:txXfrm>
        <a:off x="2020770" y="4655147"/>
        <a:ext cx="2106316" cy="9881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6821EE-BBF6-4031-BE08-48E658E1A18F}">
      <dsp:nvSpPr>
        <dsp:cNvPr id="0" name=""/>
        <dsp:cNvSpPr/>
      </dsp:nvSpPr>
      <dsp:spPr>
        <a:xfrm>
          <a:off x="879677" y="1148510"/>
          <a:ext cx="1098000" cy="1098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DB076B0-4514-433A-9B7F-D89260F6A7D1}">
      <dsp:nvSpPr>
        <dsp:cNvPr id="0" name=""/>
        <dsp:cNvSpPr/>
      </dsp:nvSpPr>
      <dsp:spPr>
        <a:xfrm>
          <a:off x="1113677" y="1382510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B574856-9100-4AF5-B117-15BDFD761CC3}">
      <dsp:nvSpPr>
        <dsp:cNvPr id="0" name=""/>
        <dsp:cNvSpPr/>
      </dsp:nvSpPr>
      <dsp:spPr>
        <a:xfrm>
          <a:off x="528677" y="2588510"/>
          <a:ext cx="1800000" cy="96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endParaRPr lang="en-US" sz="1100" kern="1200" dirty="0">
            <a:highlight>
              <a:srgbClr val="FFFF00"/>
            </a:highlight>
          </a:endParaRPr>
        </a:p>
      </dsp:txBody>
      <dsp:txXfrm>
        <a:off x="528677" y="2588510"/>
        <a:ext cx="1800000" cy="967500"/>
      </dsp:txXfrm>
    </dsp:sp>
    <dsp:sp modelId="{7D01D285-0005-47CC-AC39-1A5FC6EF14D7}">
      <dsp:nvSpPr>
        <dsp:cNvPr id="0" name=""/>
        <dsp:cNvSpPr/>
      </dsp:nvSpPr>
      <dsp:spPr>
        <a:xfrm>
          <a:off x="2994677" y="1148510"/>
          <a:ext cx="1098000" cy="1098000"/>
        </a:xfrm>
        <a:prstGeom prst="ellipse">
          <a:avLst/>
        </a:prstGeom>
        <a:solidFill>
          <a:schemeClr val="accent2">
            <a:hueOff val="-330843"/>
            <a:satOff val="373"/>
            <a:lumOff val="882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6E81DC2-1EED-4A14-8D71-3DC10EC8321D}">
      <dsp:nvSpPr>
        <dsp:cNvPr id="0" name=""/>
        <dsp:cNvSpPr/>
      </dsp:nvSpPr>
      <dsp:spPr>
        <a:xfrm>
          <a:off x="3228677" y="1382510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0F621B5-0B51-4E82-8ED2-24B09604B3FE}">
      <dsp:nvSpPr>
        <dsp:cNvPr id="0" name=""/>
        <dsp:cNvSpPr/>
      </dsp:nvSpPr>
      <dsp:spPr>
        <a:xfrm>
          <a:off x="2643677" y="2588510"/>
          <a:ext cx="1800000" cy="96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 dirty="0"/>
            <a:t>Their reading book to change each day</a:t>
          </a:r>
        </a:p>
      </dsp:txBody>
      <dsp:txXfrm>
        <a:off x="2643677" y="2588510"/>
        <a:ext cx="1800000" cy="967500"/>
      </dsp:txXfrm>
    </dsp:sp>
    <dsp:sp modelId="{B47CCF11-E2B5-438A-A4F9-126C0294427B}">
      <dsp:nvSpPr>
        <dsp:cNvPr id="0" name=""/>
        <dsp:cNvSpPr/>
      </dsp:nvSpPr>
      <dsp:spPr>
        <a:xfrm>
          <a:off x="5109677" y="1148510"/>
          <a:ext cx="1098000" cy="1098000"/>
        </a:xfrm>
        <a:prstGeom prst="ellipse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6DC12C6-03EB-482C-9036-28895FCA8337}">
      <dsp:nvSpPr>
        <dsp:cNvPr id="0" name=""/>
        <dsp:cNvSpPr/>
      </dsp:nvSpPr>
      <dsp:spPr>
        <a:xfrm>
          <a:off x="5343677" y="1382510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18A5224-F7F8-4E3C-8609-E9739E1DAD7E}">
      <dsp:nvSpPr>
        <dsp:cNvPr id="0" name=""/>
        <dsp:cNvSpPr/>
      </dsp:nvSpPr>
      <dsp:spPr>
        <a:xfrm>
          <a:off x="4758677" y="2588510"/>
          <a:ext cx="1800000" cy="96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 dirty="0"/>
            <a:t>Water bottle</a:t>
          </a:r>
        </a:p>
      </dsp:txBody>
      <dsp:txXfrm>
        <a:off x="4758677" y="2588510"/>
        <a:ext cx="1800000" cy="967500"/>
      </dsp:txXfrm>
    </dsp:sp>
    <dsp:sp modelId="{90470530-9663-466F-84A3-5E2262E86D84}">
      <dsp:nvSpPr>
        <dsp:cNvPr id="0" name=""/>
        <dsp:cNvSpPr/>
      </dsp:nvSpPr>
      <dsp:spPr>
        <a:xfrm>
          <a:off x="7224677" y="1148510"/>
          <a:ext cx="1098000" cy="1098000"/>
        </a:xfrm>
        <a:prstGeom prst="ellipse">
          <a:avLst/>
        </a:prstGeom>
        <a:solidFill>
          <a:schemeClr val="accent2">
            <a:hueOff val="-992530"/>
            <a:satOff val="1119"/>
            <a:lumOff val="2647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5876BBF-1CC2-4961-A279-265FD69A2C80}">
      <dsp:nvSpPr>
        <dsp:cNvPr id="0" name=""/>
        <dsp:cNvSpPr/>
      </dsp:nvSpPr>
      <dsp:spPr>
        <a:xfrm>
          <a:off x="7458677" y="1382510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F4F0790-FFB1-4497-B505-706FC419761E}">
      <dsp:nvSpPr>
        <dsp:cNvPr id="0" name=""/>
        <dsp:cNvSpPr/>
      </dsp:nvSpPr>
      <dsp:spPr>
        <a:xfrm>
          <a:off x="6873677" y="2588510"/>
          <a:ext cx="1800000" cy="96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100" kern="1200" dirty="0"/>
            <a:t>HOMEWORK SHOULD ELECTRONICALLY SUBMITTED every Monday.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100" kern="1200" dirty="0"/>
            <a:t>REWARDS WILL BE GIVEN FOR COMPLETING HOMEWORK REGULARY AND ON TIME.</a:t>
          </a:r>
          <a:endParaRPr lang="en-US" sz="1100" kern="1200" dirty="0"/>
        </a:p>
      </dsp:txBody>
      <dsp:txXfrm>
        <a:off x="6873677" y="2588510"/>
        <a:ext cx="1800000" cy="967500"/>
      </dsp:txXfrm>
    </dsp:sp>
    <dsp:sp modelId="{2A31670B-032A-4AE1-A981-8F7EB1E8506E}">
      <dsp:nvSpPr>
        <dsp:cNvPr id="0" name=""/>
        <dsp:cNvSpPr/>
      </dsp:nvSpPr>
      <dsp:spPr>
        <a:xfrm>
          <a:off x="9339677" y="1148510"/>
          <a:ext cx="1098000" cy="1098000"/>
        </a:xfrm>
        <a:prstGeom prst="ellipse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1FA7B7C-AD18-4E95-8E74-74A550A3FB06}">
      <dsp:nvSpPr>
        <dsp:cNvPr id="0" name=""/>
        <dsp:cNvSpPr/>
      </dsp:nvSpPr>
      <dsp:spPr>
        <a:xfrm>
          <a:off x="9573677" y="1382510"/>
          <a:ext cx="630000" cy="63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CF112D3-6222-4976-B517-0518A57389F8}">
      <dsp:nvSpPr>
        <dsp:cNvPr id="0" name=""/>
        <dsp:cNvSpPr/>
      </dsp:nvSpPr>
      <dsp:spPr>
        <a:xfrm>
          <a:off x="8988677" y="2588510"/>
          <a:ext cx="1800000" cy="96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 dirty="0"/>
            <a:t>Reading records to be handed in AND CHECKED ON Friday. These need to come Into school every day. Rewards will be given for regular reading. </a:t>
          </a:r>
        </a:p>
      </dsp:txBody>
      <dsp:txXfrm>
        <a:off x="8988677" y="2588510"/>
        <a:ext cx="1800000" cy="967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node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9/16/2024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9/16/2024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9/16/2024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9/16/2024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9/16/2024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9/16/2024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arunside.school/parents/year-3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nguageangels.com/schools/" TargetMode="External"/><Relationship Id="rId2" Type="http://schemas.openxmlformats.org/officeDocument/2006/relationships/hyperlink" Target="https://www.discoveryeducation.co.u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urplemash.com/sch/arunside" TargetMode="External"/><Relationship Id="rId5" Type="http://schemas.openxmlformats.org/officeDocument/2006/relationships/hyperlink" Target="https://ttrockstars.com/" TargetMode="External"/><Relationship Id="rId4" Type="http://schemas.openxmlformats.org/officeDocument/2006/relationships/slide" Target="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4CA79-0435-41F2-B4AF-8BF1CF9D80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879256" y="4984268"/>
            <a:ext cx="9772660" cy="1463040"/>
          </a:xfrm>
        </p:spPr>
        <p:txBody>
          <a:bodyPr>
            <a:normAutofit/>
          </a:bodyPr>
          <a:lstStyle/>
          <a:p>
            <a:pPr algn="ctr"/>
            <a:r>
              <a:rPr lang="en-GB" sz="4400" dirty="0"/>
              <a:t>Welcome to Year 3: Meet the Teachers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16DA4F-A2D1-4F87-A1AA-0DAFDBA9E5E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622" y="1142212"/>
            <a:ext cx="3301542" cy="228678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FF66EB9-3821-4812-B8E5-FBC0A71360CA}"/>
              </a:ext>
            </a:extLst>
          </p:cNvPr>
          <p:cNvSpPr txBox="1"/>
          <p:nvPr/>
        </p:nvSpPr>
        <p:spPr>
          <a:xfrm>
            <a:off x="8560904" y="4797287"/>
            <a:ext cx="344556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Miss Booth and Mrs Rutherford</a:t>
            </a:r>
          </a:p>
          <a:p>
            <a:r>
              <a:rPr lang="en-GB" sz="2000" b="1" dirty="0"/>
              <a:t>Willow</a:t>
            </a:r>
          </a:p>
          <a:p>
            <a:endParaRPr lang="en-GB" sz="2000" b="1" dirty="0"/>
          </a:p>
          <a:p>
            <a:r>
              <a:rPr lang="en-GB" sz="2000" b="1" dirty="0"/>
              <a:t>Miss </a:t>
            </a:r>
            <a:r>
              <a:rPr lang="en-GB" sz="2000" b="1" dirty="0" err="1"/>
              <a:t>Higman</a:t>
            </a:r>
            <a:endParaRPr lang="en-GB" sz="2000" b="1" dirty="0"/>
          </a:p>
          <a:p>
            <a:r>
              <a:rPr lang="en-GB" sz="2000" b="1" dirty="0"/>
              <a:t>Holly</a:t>
            </a:r>
          </a:p>
        </p:txBody>
      </p:sp>
    </p:spTree>
    <p:extLst>
      <p:ext uri="{BB962C8B-B14F-4D97-AF65-F5344CB8AC3E}">
        <p14:creationId xmlns:p14="http://schemas.microsoft.com/office/powerpoint/2010/main" val="2159413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849A2-0210-40F6-9499-A4AE2EAA7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What does My child need to bring to school? </a:t>
            </a:r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5A8B6A59-A2AA-4796-B473-169B8446AE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2788694"/>
              </p:ext>
            </p:extLst>
          </p:nvPr>
        </p:nvGraphicFramePr>
        <p:xfrm>
          <a:off x="357809" y="1961322"/>
          <a:ext cx="11317355" cy="47045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75499C5-416A-4B60-A61A-8B3D6F4A6AE8}"/>
              </a:ext>
            </a:extLst>
          </p:cNvPr>
          <p:cNvSpPr txBox="1"/>
          <p:nvPr/>
        </p:nvSpPr>
        <p:spPr>
          <a:xfrm>
            <a:off x="1024128" y="4542336"/>
            <a:ext cx="149397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00000"/>
              </a:lnSpc>
              <a:defRPr cap="all"/>
            </a:pPr>
            <a:r>
              <a:rPr lang="en-US" sz="1300" dirty="0"/>
              <a:t>A waterproof coat each day</a:t>
            </a:r>
          </a:p>
        </p:txBody>
      </p:sp>
    </p:spTree>
    <p:extLst>
      <p:ext uri="{BB962C8B-B14F-4D97-AF65-F5344CB8AC3E}">
        <p14:creationId xmlns:p14="http://schemas.microsoft.com/office/powerpoint/2010/main" val="2012379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849A2-0210-40F6-9499-A4AE2EAA7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Year 3 / end of year expectations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772AC78-1AFB-44F0-A4E2-253F8BB7D5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4128" y="2291334"/>
            <a:ext cx="5086350" cy="39814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DE317EE-03F3-49C9-BD3E-01F8FB6028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186559"/>
            <a:ext cx="5248275" cy="39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303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0DEA7-D5BC-46B3-9739-929F15E41E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32643" cy="1463040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Thank you for LISTENING to year 3 meet the teacher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045623-B84C-4D9F-8BC1-536F0966E7D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622" y="1142212"/>
            <a:ext cx="3301542" cy="228678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AF4CD73-FD12-4E0C-BFE2-A4C3BF411B70}"/>
              </a:ext>
            </a:extLst>
          </p:cNvPr>
          <p:cNvSpPr txBox="1"/>
          <p:nvPr/>
        </p:nvSpPr>
        <p:spPr>
          <a:xfrm>
            <a:off x="8534400" y="5275726"/>
            <a:ext cx="34985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Please get in touch via. the office with any questions, queries or to discuss your child’s needs.</a:t>
            </a:r>
          </a:p>
        </p:txBody>
      </p:sp>
    </p:spTree>
    <p:extLst>
      <p:ext uri="{BB962C8B-B14F-4D97-AF65-F5344CB8AC3E}">
        <p14:creationId xmlns:p14="http://schemas.microsoft.com/office/powerpoint/2010/main" val="1694582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D76874-B3A8-4DAF-BC6C-78D2531CA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rgbClr val="FFFFFF"/>
                </a:solidFill>
              </a:rPr>
              <a:t>Who works in Year 3?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4218C3-7E95-44B9-A705-215509D55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159026"/>
            <a:ext cx="6909648" cy="6538107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GB" sz="1800" b="1" u="sng" dirty="0"/>
              <a:t>Willow Class</a:t>
            </a:r>
          </a:p>
          <a:p>
            <a:pPr marL="0" indent="0">
              <a:buNone/>
            </a:pPr>
            <a:r>
              <a:rPr lang="en-GB" sz="1800" dirty="0"/>
              <a:t>Mrs Rutherford – Monday, Tuesday and alternate Wednesdays</a:t>
            </a:r>
          </a:p>
          <a:p>
            <a:pPr marL="0" indent="0">
              <a:buNone/>
            </a:pPr>
            <a:r>
              <a:rPr lang="en-GB" sz="1800" dirty="0"/>
              <a:t>Miss Booth – Thursday and Friday</a:t>
            </a:r>
          </a:p>
          <a:p>
            <a:pPr marL="0" indent="0">
              <a:buNone/>
            </a:pPr>
            <a:r>
              <a:rPr lang="en-GB" sz="1800" dirty="0"/>
              <a:t>Mrs </a:t>
            </a:r>
            <a:r>
              <a:rPr lang="en-GB" sz="1800" dirty="0" err="1"/>
              <a:t>Kalinka</a:t>
            </a:r>
            <a:r>
              <a:rPr lang="en-GB" sz="1800" dirty="0"/>
              <a:t> - alternate Wednesdays</a:t>
            </a:r>
          </a:p>
          <a:p>
            <a:pPr marL="0" indent="0">
              <a:buNone/>
            </a:pPr>
            <a:r>
              <a:rPr lang="en-GB" sz="1800" dirty="0"/>
              <a:t>Mrs Clive: Teaching Assistant – 5 mornings</a:t>
            </a:r>
          </a:p>
          <a:p>
            <a:pPr marL="0" indent="0">
              <a:buNone/>
            </a:pPr>
            <a:r>
              <a:rPr lang="en-GB" sz="1800" dirty="0"/>
              <a:t> </a:t>
            </a:r>
          </a:p>
          <a:p>
            <a:pPr marL="0" indent="0">
              <a:buNone/>
            </a:pPr>
            <a:r>
              <a:rPr lang="en-GB" sz="1800" b="1" u="sng" dirty="0"/>
              <a:t>Holly Class </a:t>
            </a:r>
          </a:p>
          <a:p>
            <a:pPr marL="0" indent="0">
              <a:buNone/>
            </a:pPr>
            <a:r>
              <a:rPr lang="en-GB" sz="1800" dirty="0"/>
              <a:t>Miss </a:t>
            </a:r>
            <a:r>
              <a:rPr lang="en-GB" sz="1800" dirty="0" err="1"/>
              <a:t>Higman</a:t>
            </a:r>
            <a:r>
              <a:rPr lang="en-GB" sz="1800" dirty="0"/>
              <a:t> – Monday, Tuesday, Wednesday, Thursday pm and alternate Fridays</a:t>
            </a:r>
          </a:p>
          <a:p>
            <a:pPr marL="0" indent="0">
              <a:buNone/>
            </a:pPr>
            <a:r>
              <a:rPr lang="en-GB" sz="1800" dirty="0"/>
              <a:t>Mr Heath – Thursday am</a:t>
            </a:r>
          </a:p>
          <a:p>
            <a:pPr marL="0" indent="0">
              <a:buNone/>
            </a:pPr>
            <a:r>
              <a:rPr lang="en-GB" sz="1800" dirty="0"/>
              <a:t>Mrs </a:t>
            </a:r>
            <a:r>
              <a:rPr lang="en-GB" sz="1800" dirty="0" err="1"/>
              <a:t>Kalinka</a:t>
            </a:r>
            <a:r>
              <a:rPr lang="en-GB" sz="1800" dirty="0"/>
              <a:t> – alternate Fridays</a:t>
            </a:r>
          </a:p>
          <a:p>
            <a:pPr marL="0" indent="0">
              <a:buNone/>
            </a:pPr>
            <a:r>
              <a:rPr lang="en-GB" sz="1800" dirty="0"/>
              <a:t>Mrs Fletcher: Teaching Assistant – 5 days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Afternoon interventions will take place in the afternoons with Teaching Assistants when necessary.</a:t>
            </a:r>
          </a:p>
        </p:txBody>
      </p:sp>
    </p:spTree>
    <p:extLst>
      <p:ext uri="{BB962C8B-B14F-4D97-AF65-F5344CB8AC3E}">
        <p14:creationId xmlns:p14="http://schemas.microsoft.com/office/powerpoint/2010/main" val="1275510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86671-A7B9-4478-BC4D-CE2096029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en-GB" dirty="0"/>
              <a:t>How will we communicate with you? </a:t>
            </a: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2641D944-4D78-4F1A-A4AD-29AE8A9351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7424628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697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EF8DA2-B4B1-4000-8BAD-37194752B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rgbClr val="FFFFFF"/>
                </a:solidFill>
              </a:rPr>
              <a:t>What trips/visitors will we be happening this year?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F2112-8FC5-46EB-9C4B-C19689506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1209" y="1295400"/>
            <a:ext cx="6306003" cy="4597400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dirty="0"/>
              <a:t> Autumn Term – Horsham Museum &amp; Hindu Temple</a:t>
            </a:r>
          </a:p>
          <a:p>
            <a:pPr>
              <a:buFont typeface="Wingdings" panose="05000000000000000000" pitchFamily="2" charset="2"/>
              <a:buChar char="q"/>
            </a:pPr>
            <a:endParaRPr lang="en-GB" dirty="0"/>
          </a:p>
          <a:p>
            <a:pPr>
              <a:buFont typeface="Wingdings" panose="05000000000000000000" pitchFamily="2" charset="2"/>
              <a:buChar char="q"/>
            </a:pPr>
            <a:r>
              <a:rPr lang="en-GB" dirty="0"/>
              <a:t>Summer Term – </a:t>
            </a:r>
            <a:r>
              <a:rPr lang="en-GB" dirty="0" err="1"/>
              <a:t>Butser</a:t>
            </a:r>
            <a:r>
              <a:rPr lang="en-GB" dirty="0"/>
              <a:t> Farm</a:t>
            </a:r>
          </a:p>
        </p:txBody>
      </p:sp>
    </p:spTree>
    <p:extLst>
      <p:ext uri="{BB962C8B-B14F-4D97-AF65-F5344CB8AC3E}">
        <p14:creationId xmlns:p14="http://schemas.microsoft.com/office/powerpoint/2010/main" val="1485808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44DFDD-084C-41A1-BEEF-F4EEEB465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rgbClr val="FFFFFF"/>
                </a:solidFill>
              </a:rPr>
              <a:t>What are the topics this year?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C472723-908D-4682-948C-1ED8393789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5697414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8292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44DFDD-084C-41A1-BEEF-F4EEEB465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rgbClr val="FFFFFF"/>
                </a:solidFill>
              </a:rPr>
              <a:t>YEAR 3 NEWSLETTER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97A63-D4C9-4D16-B567-F1D7EC28E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1667" y="987287"/>
            <a:ext cx="9720073" cy="4023360"/>
          </a:xfrm>
        </p:spPr>
        <p:txBody>
          <a:bodyPr/>
          <a:lstStyle/>
          <a:p>
            <a:r>
              <a:rPr lang="en-GB" dirty="0">
                <a:hlinkClick r:id="rId2"/>
              </a:rPr>
              <a:t>Year 3 Newsletter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BD790F-FF9C-4C81-8011-4826F57438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1667" y="1592686"/>
            <a:ext cx="3743151" cy="5034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647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9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1DF0C2-EB32-4ABD-BD97-DA72EB2ED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rgbClr val="FFFFFF"/>
                </a:solidFill>
              </a:rPr>
              <a:t>What can I do to help my child at home? </a:t>
            </a:r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9C64AE6C-FD6E-41B3-8DA2-7B900FAB5D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258916"/>
              </p:ext>
            </p:extLst>
          </p:nvPr>
        </p:nvGraphicFramePr>
        <p:xfrm>
          <a:off x="4969565" y="198783"/>
          <a:ext cx="7103165" cy="65664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9079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F5204-7990-47BB-96BA-D9B65FAEB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r>
              <a:rPr lang="en-GB" dirty="0"/>
              <a:t>What online ‘Learning platforms’ can I use to help my child? </a:t>
            </a:r>
          </a:p>
        </p:txBody>
      </p:sp>
      <p:sp>
        <p:nvSpPr>
          <p:cNvPr id="54" name="Content Placeholder 2">
            <a:extLst>
              <a:ext uri="{FF2B5EF4-FFF2-40B4-BE49-F238E27FC236}">
                <a16:creationId xmlns:a16="http://schemas.microsoft.com/office/drawing/2014/main" id="{A15146E6-71B6-499B-9D82-5A0456DA9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Espresso     </a:t>
            </a:r>
            <a:r>
              <a:rPr lang="en-GB" dirty="0">
                <a:hlinkClick r:id="rId2"/>
              </a:rPr>
              <a:t>https://www.discoveryeducation.co.uk/</a:t>
            </a:r>
            <a:r>
              <a:rPr lang="en-GB" dirty="0"/>
              <a:t> </a:t>
            </a:r>
          </a:p>
          <a:p>
            <a:endParaRPr lang="en-GB" dirty="0"/>
          </a:p>
          <a:p>
            <a:r>
              <a:rPr lang="en-GB" dirty="0"/>
              <a:t>Language Angels </a:t>
            </a:r>
            <a:r>
              <a:rPr lang="en-GB" dirty="0">
                <a:hlinkClick r:id="rId3"/>
              </a:rPr>
              <a:t>https://www.languageangels.com/schools/</a:t>
            </a:r>
            <a:r>
              <a:rPr lang="en-GB" dirty="0"/>
              <a:t> </a:t>
            </a:r>
          </a:p>
          <a:p>
            <a:endParaRPr lang="en-GB" dirty="0"/>
          </a:p>
          <a:p>
            <a:r>
              <a:rPr lang="en-GB" dirty="0" err="1"/>
              <a:t>MyMaths</a:t>
            </a:r>
            <a:r>
              <a:rPr lang="en-GB" dirty="0"/>
              <a:t>    </a:t>
            </a:r>
            <a:r>
              <a:rPr lang="en-GB" dirty="0">
                <a:hlinkClick r:id="rId4" action="ppaction://hlinksldjump"/>
              </a:rPr>
              <a:t>https://www.mymaths.co.uk/ </a:t>
            </a:r>
            <a:endParaRPr lang="en-GB" dirty="0"/>
          </a:p>
          <a:p>
            <a:endParaRPr lang="en-GB" dirty="0"/>
          </a:p>
          <a:p>
            <a:r>
              <a:rPr lang="en-GB" dirty="0"/>
              <a:t>Times Table </a:t>
            </a:r>
            <a:r>
              <a:rPr lang="en-GB" dirty="0" err="1"/>
              <a:t>Rockstars</a:t>
            </a:r>
            <a:r>
              <a:rPr lang="en-GB" dirty="0"/>
              <a:t>  </a:t>
            </a:r>
            <a:r>
              <a:rPr lang="en-GB" dirty="0">
                <a:hlinkClick r:id="rId5"/>
              </a:rPr>
              <a:t>https://ttrockstars.com/</a:t>
            </a:r>
            <a:endParaRPr lang="en-GB" dirty="0"/>
          </a:p>
          <a:p>
            <a:endParaRPr lang="en-GB" dirty="0"/>
          </a:p>
          <a:p>
            <a:r>
              <a:rPr lang="en-GB" dirty="0"/>
              <a:t>Purple Mash </a:t>
            </a:r>
            <a:r>
              <a:rPr lang="en-GB" dirty="0">
                <a:hlinkClick r:id="rId6"/>
              </a:rPr>
              <a:t>https://www.purplemash.com/sch/arunside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885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589450-B4FF-446E-97B1-AD3C45C57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rgbClr val="FFFFFF"/>
                </a:solidFill>
              </a:rPr>
              <a:t>How will my child be rewarded for their efforts?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B8C7512-FE95-4072-8ECF-17488D273A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7803584"/>
              </p:ext>
            </p:extLst>
          </p:nvPr>
        </p:nvGraphicFramePr>
        <p:xfrm>
          <a:off x="5400675" y="767821"/>
          <a:ext cx="6147857" cy="569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62174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467</Words>
  <Application>Microsoft Office PowerPoint</Application>
  <PresentationFormat>Widescreen</PresentationFormat>
  <Paragraphs>73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Tw Cen MT</vt:lpstr>
      <vt:lpstr>Tw Cen MT Condensed</vt:lpstr>
      <vt:lpstr>Wingdings</vt:lpstr>
      <vt:lpstr>Wingdings 3</vt:lpstr>
      <vt:lpstr>Integral</vt:lpstr>
      <vt:lpstr>Welcome to Year 3: Meet the Teachers</vt:lpstr>
      <vt:lpstr>Who works in Year 3? </vt:lpstr>
      <vt:lpstr>How will we communicate with you? </vt:lpstr>
      <vt:lpstr>What trips/visitors will we be happening this year? </vt:lpstr>
      <vt:lpstr>What are the topics this year? </vt:lpstr>
      <vt:lpstr>YEAR 3 NEWSLETTER</vt:lpstr>
      <vt:lpstr>What can I do to help my child at home? </vt:lpstr>
      <vt:lpstr>What online ‘Learning platforms’ can I use to help my child? </vt:lpstr>
      <vt:lpstr>How will my child be rewarded for their efforts? </vt:lpstr>
      <vt:lpstr>What does My child need to bring to school? </vt:lpstr>
      <vt:lpstr>Year 3 / end of year expectations</vt:lpstr>
      <vt:lpstr>Thank you for LISTENING to year 3 meet the teacher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Year 2 Meet the Teacher</dc:title>
  <dc:creator>user</dc:creator>
  <cp:lastModifiedBy>Kyra Rutherford</cp:lastModifiedBy>
  <cp:revision>25</cp:revision>
  <dcterms:created xsi:type="dcterms:W3CDTF">2018-10-01T18:45:03Z</dcterms:created>
  <dcterms:modified xsi:type="dcterms:W3CDTF">2024-09-16T15:31:29Z</dcterms:modified>
</cp:coreProperties>
</file>